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5" name="Shape 3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3" name="Shape 4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1" name="Shape 4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9" name="Shape 4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Shape 5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0" name="Shape 5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7" name="Shape 5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Shape 5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5" name="Shape 5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Shape 5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1" name="Shape 5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Shape 5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9" name="Shape 5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5" name="Shape 5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4" name="Shape 5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2" name="Shape 22"/>
        <p:cNvGrpSpPr/>
        <p:nvPr/>
      </p:nvGrpSpPr>
      <p:grpSpPr>
        <a:xfrm>
          <a:off x="0" y="0"/>
          <a:ext cx="0" cy="0"/>
          <a:chOff x="0" y="0"/>
          <a:chExt cx="0" cy="0"/>
        </a:xfrm>
      </p:grpSpPr>
      <p:grpSp>
        <p:nvGrpSpPr>
          <p:cNvPr id="23" name="Shape 23"/>
          <p:cNvGrpSpPr/>
          <p:nvPr/>
        </p:nvGrpSpPr>
        <p:grpSpPr>
          <a:xfrm>
            <a:off x="-78" y="-6350"/>
            <a:ext cx="9144184" cy="5149934"/>
            <a:chOff x="-104" y="-8467"/>
            <a:chExt cx="12192246" cy="6866579"/>
          </a:xfrm>
        </p:grpSpPr>
        <p:cxnSp>
          <p:nvCxnSpPr>
            <p:cNvPr id="24" name="Shape 24"/>
            <p:cNvCxnSpPr/>
            <p:nvPr/>
          </p:nvCxnSpPr>
          <p:spPr>
            <a:xfrm>
              <a:off x="9371011" y="0"/>
              <a:ext cx="1219200" cy="6858000"/>
            </a:xfrm>
            <a:prstGeom prst="straightConnector1">
              <a:avLst/>
            </a:prstGeom>
            <a:noFill/>
            <a:ln cap="flat" cmpd="sng" w="9525">
              <a:solidFill>
                <a:srgbClr val="BFBFBF"/>
              </a:solidFill>
              <a:prstDash val="solid"/>
              <a:round/>
              <a:headEnd len="med" w="med" type="none"/>
              <a:tailEnd len="med" w="med" type="none"/>
            </a:ln>
          </p:spPr>
        </p:cxnSp>
        <p:cxnSp>
          <p:nvCxnSpPr>
            <p:cNvPr id="25" name="Shape 25"/>
            <p:cNvCxnSpPr/>
            <p:nvPr/>
          </p:nvCxnSpPr>
          <p:spPr>
            <a:xfrm flipH="1">
              <a:off x="7425125" y="3681412"/>
              <a:ext cx="4763700" cy="3176700"/>
            </a:xfrm>
            <a:prstGeom prst="straightConnector1">
              <a:avLst/>
            </a:prstGeom>
            <a:noFill/>
            <a:ln cap="flat" cmpd="sng" w="9525">
              <a:solidFill>
                <a:srgbClr val="D8D8D8"/>
              </a:solidFill>
              <a:prstDash val="solid"/>
              <a:round/>
              <a:headEnd len="med" w="med" type="none"/>
              <a:tailEnd len="med" w="med" type="none"/>
            </a:ln>
          </p:spPr>
        </p:cxnSp>
        <p:sp>
          <p:nvSpPr>
            <p:cNvPr id="26" name="Shape 26"/>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29803"/>
              </a:schemeClr>
            </a:solidFill>
            <a:ln>
              <a:noFill/>
            </a:ln>
          </p:spPr>
        </p:sp>
        <p:sp>
          <p:nvSpPr>
            <p:cNvPr id="27" name="Shape 27"/>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28" name="Shape 28"/>
            <p:cNvSpPr/>
            <p:nvPr/>
          </p:nvSpPr>
          <p:spPr>
            <a:xfrm>
              <a:off x="8932332" y="3048000"/>
              <a:ext cx="3259800" cy="3810000"/>
            </a:xfrm>
            <a:prstGeom prst="triangle">
              <a:avLst>
                <a:gd fmla="val 100000" name="adj"/>
              </a:avLst>
            </a:prstGeom>
            <a:solidFill>
              <a:schemeClr val="accent2">
                <a:alpha val="71764"/>
              </a:schemeClr>
            </a:solidFill>
            <a:ln>
              <a:noFill/>
            </a:ln>
          </p:spPr>
          <p:txBody>
            <a:bodyPr anchorCtr="0" anchor="ctr" bIns="68575" lIns="68575" rIns="68575" tIns="68575">
              <a:noAutofit/>
            </a:bodyPr>
            <a:lstStyle/>
            <a:p>
              <a:pPr lvl="0">
                <a:spcBef>
                  <a:spcPts val="0"/>
                </a:spcBef>
                <a:buNone/>
              </a:pPr>
              <a:r>
                <a:t/>
              </a:r>
              <a:endParaRPr/>
            </a:p>
          </p:txBody>
        </p:sp>
        <p:sp>
          <p:nvSpPr>
            <p:cNvPr id="29" name="Shape 29"/>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3F7818">
                <a:alpha val="69803"/>
              </a:srgbClr>
            </a:solidFill>
            <a:ln>
              <a:noFill/>
            </a:ln>
          </p:spPr>
        </p:sp>
        <p:sp>
          <p:nvSpPr>
            <p:cNvPr id="30" name="Shape 30"/>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rgbClr val="BFE471">
                <a:alpha val="69803"/>
              </a:srgbClr>
            </a:solidFill>
            <a:ln>
              <a:noFill/>
            </a:ln>
          </p:spPr>
        </p:sp>
        <p:sp>
          <p:nvSpPr>
            <p:cNvPr id="31" name="Shape 31"/>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chemeClr val="accent1">
                <a:alpha val="64705"/>
              </a:schemeClr>
            </a:solidFill>
            <a:ln>
              <a:noFill/>
            </a:ln>
          </p:spPr>
        </p:sp>
        <p:sp>
          <p:nvSpPr>
            <p:cNvPr id="32" name="Shape 32"/>
            <p:cNvSpPr/>
            <p:nvPr/>
          </p:nvSpPr>
          <p:spPr>
            <a:xfrm>
              <a:off x="10371665" y="3589867"/>
              <a:ext cx="1817100" cy="3268200"/>
            </a:xfrm>
            <a:prstGeom prst="triangle">
              <a:avLst>
                <a:gd fmla="val 100000" name="adj"/>
              </a:avLst>
            </a:prstGeom>
            <a:solidFill>
              <a:schemeClr val="accent1">
                <a:alpha val="80000"/>
              </a:schemeClr>
            </a:solidFill>
            <a:ln>
              <a:noFill/>
            </a:ln>
          </p:spPr>
          <p:txBody>
            <a:bodyPr anchorCtr="0" anchor="ctr" bIns="68575" lIns="68575" rIns="68575" tIns="68575">
              <a:noAutofit/>
            </a:bodyPr>
            <a:lstStyle/>
            <a:p>
              <a:pPr lvl="0">
                <a:spcBef>
                  <a:spcPts val="0"/>
                </a:spcBef>
                <a:buNone/>
              </a:pPr>
              <a:r>
                <a:t/>
              </a:r>
              <a:endParaRPr/>
            </a:p>
          </p:txBody>
        </p:sp>
        <p:sp>
          <p:nvSpPr>
            <p:cNvPr id="33" name="Shape 33"/>
            <p:cNvSpPr/>
            <p:nvPr/>
          </p:nvSpPr>
          <p:spPr>
            <a:xfrm rot="10800000">
              <a:off x="-104" y="53"/>
              <a:ext cx="842700" cy="5666100"/>
            </a:xfrm>
            <a:prstGeom prst="triangle">
              <a:avLst>
                <a:gd fmla="val 100000" name="adj"/>
              </a:avLst>
            </a:prstGeom>
            <a:solidFill>
              <a:schemeClr val="accent1">
                <a:alpha val="84705"/>
              </a:schemeClr>
            </a:solidFill>
            <a:ln>
              <a:noFill/>
            </a:ln>
          </p:spPr>
          <p:txBody>
            <a:bodyPr anchorCtr="0" anchor="ctr" bIns="68575" lIns="68575" rIns="68575" tIns="68575">
              <a:noAutofit/>
            </a:bodyPr>
            <a:lstStyle/>
            <a:p>
              <a:pPr lvl="0">
                <a:spcBef>
                  <a:spcPts val="0"/>
                </a:spcBef>
                <a:buNone/>
              </a:pPr>
              <a:r>
                <a:t/>
              </a:r>
              <a:endParaRPr/>
            </a:p>
          </p:txBody>
        </p:sp>
      </p:grpSp>
      <p:sp>
        <p:nvSpPr>
          <p:cNvPr id="34" name="Shape 34"/>
          <p:cNvSpPr txBox="1"/>
          <p:nvPr>
            <p:ph type="ctrTitle"/>
          </p:nvPr>
        </p:nvSpPr>
        <p:spPr>
          <a:xfrm>
            <a:off x="1130300" y="1803400"/>
            <a:ext cx="5825100" cy="1234800"/>
          </a:xfrm>
          <a:prstGeom prst="rect">
            <a:avLst/>
          </a:prstGeom>
          <a:noFill/>
          <a:ln>
            <a:noFill/>
          </a:ln>
        </p:spPr>
        <p:txBody>
          <a:bodyPr anchorCtr="0" anchor="b" bIns="68575" lIns="68575" rIns="68575" tIns="68575"/>
          <a:lstStyle>
            <a:lvl1pPr indent="0" lvl="0" marL="0" marR="0" rtl="0" algn="r">
              <a:spcBef>
                <a:spcPts val="0"/>
              </a:spcBef>
              <a:buClr>
                <a:schemeClr val="accent1"/>
              </a:buClr>
              <a:buFont typeface="Trebuchet MS"/>
              <a:buNone/>
              <a:defRPr b="0" i="0" sz="41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35" name="Shape 35"/>
          <p:cNvSpPr txBox="1"/>
          <p:nvPr>
            <p:ph idx="1" type="subTitle"/>
          </p:nvPr>
        </p:nvSpPr>
        <p:spPr>
          <a:xfrm>
            <a:off x="1130300" y="3038124"/>
            <a:ext cx="5825100" cy="822600"/>
          </a:xfrm>
          <a:prstGeom prst="rect">
            <a:avLst/>
          </a:prstGeom>
          <a:noFill/>
          <a:ln>
            <a:noFill/>
          </a:ln>
        </p:spPr>
        <p:txBody>
          <a:bodyPr anchorCtr="0" anchor="t" bIns="68575" lIns="68575" rIns="68575" tIns="68575"/>
          <a:lstStyle>
            <a:lvl1pPr indent="0" lvl="0" marL="0" marR="0" rtl="0" algn="r">
              <a:spcBef>
                <a:spcPts val="800"/>
              </a:spcBef>
              <a:spcAft>
                <a:spcPts val="0"/>
              </a:spcAft>
              <a:buClr>
                <a:schemeClr val="accent1"/>
              </a:buClr>
              <a:buFont typeface="Noto Sans Symbols"/>
              <a:buNone/>
              <a:defRPr b="0" i="0" sz="1400" u="none" cap="none" strike="noStrike">
                <a:solidFill>
                  <a:srgbClr val="7F7F7F"/>
                </a:solidFill>
                <a:latin typeface="Trebuchet MS"/>
                <a:ea typeface="Trebuchet MS"/>
                <a:cs typeface="Trebuchet MS"/>
                <a:sym typeface="Trebuchet MS"/>
              </a:defRPr>
            </a:lvl1pPr>
            <a:lvl2pPr indent="0" lvl="1" marL="342900" marR="0" rtl="0" algn="ctr">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2pPr>
            <a:lvl3pPr indent="0" lvl="2" marL="685800" marR="0" rtl="0" algn="ctr">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3pPr>
            <a:lvl4pPr indent="0" lvl="3" marL="10287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4pPr>
            <a:lvl5pPr indent="0" lvl="4" marL="13716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5pPr>
            <a:lvl6pPr indent="0" lvl="5" marL="17145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6pPr>
            <a:lvl7pPr indent="0" lvl="6" marL="20574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7pPr>
            <a:lvl8pPr indent="0" lvl="7" marL="24003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8pPr>
            <a:lvl9pPr indent="0" lvl="8" marL="2743200" marR="0" rtl="0" algn="ctr">
              <a:spcBef>
                <a:spcPts val="800"/>
              </a:spcBef>
              <a:spcAft>
                <a:spcPts val="0"/>
              </a:spcAft>
              <a:buClr>
                <a:schemeClr val="accent1"/>
              </a:buClr>
              <a:buFont typeface="Noto Sans Symbols"/>
              <a:buNone/>
              <a:defRPr b="0" i="0" sz="900" u="none" cap="none" strike="noStrike">
                <a:solidFill>
                  <a:srgbClr val="888888"/>
                </a:solidFill>
                <a:latin typeface="Trebuchet MS"/>
                <a:ea typeface="Trebuchet MS"/>
                <a:cs typeface="Trebuchet MS"/>
                <a:sym typeface="Trebuchet MS"/>
              </a:defRPr>
            </a:lvl9pPr>
          </a:lstStyle>
          <a:p/>
        </p:txBody>
      </p:sp>
      <p:sp>
        <p:nvSpPr>
          <p:cNvPr id="36" name="Shape 36"/>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37" name="Shape 37"/>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38" name="Shape 38"/>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aption">
    <p:spTree>
      <p:nvGrpSpPr>
        <p:cNvPr id="90" name="Shape 90"/>
        <p:cNvGrpSpPr/>
        <p:nvPr/>
      </p:nvGrpSpPr>
      <p:grpSpPr>
        <a:xfrm>
          <a:off x="0" y="0"/>
          <a:ext cx="0" cy="0"/>
          <a:chOff x="0" y="0"/>
          <a:chExt cx="0" cy="0"/>
        </a:xfrm>
      </p:grpSpPr>
      <p:sp>
        <p:nvSpPr>
          <p:cNvPr id="91" name="Shape 91"/>
          <p:cNvSpPr txBox="1"/>
          <p:nvPr>
            <p:ph type="title"/>
          </p:nvPr>
        </p:nvSpPr>
        <p:spPr>
          <a:xfrm>
            <a:off x="508001" y="457200"/>
            <a:ext cx="6447600" cy="2552700"/>
          </a:xfrm>
          <a:prstGeom prst="rect">
            <a:avLst/>
          </a:prstGeom>
          <a:noFill/>
          <a:ln>
            <a:noFill/>
          </a:ln>
        </p:spPr>
        <p:txBody>
          <a:bodyPr anchorCtr="0" anchor="ctr" bIns="68575" lIns="68575" rIns="68575" tIns="68575"/>
          <a:lstStyle>
            <a:lvl1pPr indent="0" lvl="0" marL="0" marR="0" rtl="0" algn="l">
              <a:spcBef>
                <a:spcPts val="0"/>
              </a:spcBef>
              <a:buClr>
                <a:schemeClr val="accent1"/>
              </a:buClr>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92" name="Shape 92"/>
          <p:cNvSpPr txBox="1"/>
          <p:nvPr>
            <p:ph idx="1" type="body"/>
          </p:nvPr>
        </p:nvSpPr>
        <p:spPr>
          <a:xfrm>
            <a:off x="508001" y="3352800"/>
            <a:ext cx="6447600" cy="1178100"/>
          </a:xfrm>
          <a:prstGeom prst="rect">
            <a:avLst/>
          </a:prstGeom>
          <a:noFill/>
          <a:ln>
            <a:noFill/>
          </a:ln>
        </p:spPr>
        <p:txBody>
          <a:bodyPr anchorCtr="0" anchor="ctr" bIns="68575" lIns="68575" rIns="68575" tIns="68575"/>
          <a:lstStyle>
            <a:lvl1pPr indent="0" lvl="0" marL="0" marR="0" rtl="0" algn="l">
              <a:spcBef>
                <a:spcPts val="8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93" name="Shape 93"/>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94" name="Shape 94"/>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95" name="Shape 95"/>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with Caption">
    <p:spTree>
      <p:nvGrpSpPr>
        <p:cNvPr id="96" name="Shape 96"/>
        <p:cNvGrpSpPr/>
        <p:nvPr/>
      </p:nvGrpSpPr>
      <p:grpSpPr>
        <a:xfrm>
          <a:off x="0" y="0"/>
          <a:ext cx="0" cy="0"/>
          <a:chOff x="0" y="0"/>
          <a:chExt cx="0" cy="0"/>
        </a:xfrm>
      </p:grpSpPr>
      <p:sp>
        <p:nvSpPr>
          <p:cNvPr id="97" name="Shape 97"/>
          <p:cNvSpPr txBox="1"/>
          <p:nvPr>
            <p:ph type="title"/>
          </p:nvPr>
        </p:nvSpPr>
        <p:spPr>
          <a:xfrm>
            <a:off x="698500" y="457200"/>
            <a:ext cx="6070500" cy="2266800"/>
          </a:xfrm>
          <a:prstGeom prst="rect">
            <a:avLst/>
          </a:prstGeom>
          <a:noFill/>
          <a:ln>
            <a:noFill/>
          </a:ln>
        </p:spPr>
        <p:txBody>
          <a:bodyPr anchorCtr="0" anchor="ctr" bIns="68575" lIns="68575" rIns="68575" tIns="68575"/>
          <a:lstStyle>
            <a:lvl1pPr indent="0" lvl="0" marL="0" marR="0" rtl="0" algn="l">
              <a:spcBef>
                <a:spcPts val="0"/>
              </a:spcBef>
              <a:buClr>
                <a:schemeClr val="accent1"/>
              </a:buClr>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98" name="Shape 98"/>
          <p:cNvSpPr txBox="1"/>
          <p:nvPr>
            <p:ph idx="1" type="body"/>
          </p:nvPr>
        </p:nvSpPr>
        <p:spPr>
          <a:xfrm>
            <a:off x="1024604" y="2724150"/>
            <a:ext cx="5418300" cy="285900"/>
          </a:xfrm>
          <a:prstGeom prst="rect">
            <a:avLst/>
          </a:prstGeom>
          <a:noFill/>
          <a:ln>
            <a:noFill/>
          </a:ln>
        </p:spPr>
        <p:txBody>
          <a:bodyPr anchorCtr="0" anchor="ctr" bIns="68575" lIns="68575" rIns="68575" tIns="68575"/>
          <a:lstStyle>
            <a:lvl1pPr indent="0" lvl="0" marL="0" marR="0" rtl="0" algn="l">
              <a:spcBef>
                <a:spcPts val="800"/>
              </a:spcBef>
              <a:spcAft>
                <a:spcPts val="0"/>
              </a:spcAft>
              <a:buClr>
                <a:schemeClr val="accent1"/>
              </a:buClr>
              <a:buFont typeface="Noto Sans Symbols"/>
              <a:buNone/>
              <a:defRPr b="0" i="0" sz="1200" u="none" cap="none" strike="noStrike">
                <a:solidFill>
                  <a:srgbClr val="7F7F7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1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99" name="Shape 99"/>
          <p:cNvSpPr txBox="1"/>
          <p:nvPr>
            <p:ph idx="2" type="body"/>
          </p:nvPr>
        </p:nvSpPr>
        <p:spPr>
          <a:xfrm>
            <a:off x="508001" y="3352800"/>
            <a:ext cx="6447600" cy="1178100"/>
          </a:xfrm>
          <a:prstGeom prst="rect">
            <a:avLst/>
          </a:prstGeom>
          <a:noFill/>
          <a:ln>
            <a:noFill/>
          </a:ln>
        </p:spPr>
        <p:txBody>
          <a:bodyPr anchorCtr="0" anchor="ctr" bIns="68575" lIns="68575" rIns="68575" tIns="68575"/>
          <a:lstStyle>
            <a:lvl1pPr indent="0" lvl="0" marL="0" marR="0" rtl="0" algn="l">
              <a:spcBef>
                <a:spcPts val="8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00" name="Shape 100"/>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01" name="Shape 101"/>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02" name="Shape 102"/>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
        <p:nvSpPr>
          <p:cNvPr id="103" name="Shape 103"/>
          <p:cNvSpPr txBox="1"/>
          <p:nvPr/>
        </p:nvSpPr>
        <p:spPr>
          <a:xfrm>
            <a:off x="406402" y="592783"/>
            <a:ext cx="457200" cy="438599"/>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r>
              <a:rPr b="0" i="0" lang="en" sz="6000" u="none" cap="none" strike="noStrike">
                <a:solidFill>
                  <a:srgbClr val="BFE471"/>
                </a:solidFill>
                <a:latin typeface="Arial"/>
                <a:ea typeface="Arial"/>
                <a:cs typeface="Arial"/>
                <a:sym typeface="Arial"/>
              </a:rPr>
              <a:t>“</a:t>
            </a:r>
          </a:p>
        </p:txBody>
      </p:sp>
      <p:sp>
        <p:nvSpPr>
          <p:cNvPr id="104" name="Shape 104"/>
          <p:cNvSpPr txBox="1"/>
          <p:nvPr/>
        </p:nvSpPr>
        <p:spPr>
          <a:xfrm>
            <a:off x="6669758" y="2164917"/>
            <a:ext cx="457200" cy="4386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r>
              <a:rPr b="0" i="0" lang="en" sz="6000" u="none" cap="none" strike="noStrike">
                <a:solidFill>
                  <a:srgbClr val="BFE471"/>
                </a:solidFill>
                <a:latin typeface="Arial"/>
                <a:ea typeface="Arial"/>
                <a:cs typeface="Arial"/>
                <a:sym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Name Card">
    <p:spTree>
      <p:nvGrpSpPr>
        <p:cNvPr id="105" name="Shape 105"/>
        <p:cNvGrpSpPr/>
        <p:nvPr/>
      </p:nvGrpSpPr>
      <p:grpSpPr>
        <a:xfrm>
          <a:off x="0" y="0"/>
          <a:ext cx="0" cy="0"/>
          <a:chOff x="0" y="0"/>
          <a:chExt cx="0" cy="0"/>
        </a:xfrm>
      </p:grpSpPr>
      <p:sp>
        <p:nvSpPr>
          <p:cNvPr id="106" name="Shape 106"/>
          <p:cNvSpPr txBox="1"/>
          <p:nvPr>
            <p:ph type="title"/>
          </p:nvPr>
        </p:nvSpPr>
        <p:spPr>
          <a:xfrm>
            <a:off x="508001" y="1448991"/>
            <a:ext cx="6447600" cy="1946700"/>
          </a:xfrm>
          <a:prstGeom prst="rect">
            <a:avLst/>
          </a:prstGeom>
          <a:noFill/>
          <a:ln>
            <a:noFill/>
          </a:ln>
        </p:spPr>
        <p:txBody>
          <a:bodyPr anchorCtr="0" anchor="b" bIns="68575" lIns="68575" rIns="68575" tIns="68575"/>
          <a:lstStyle>
            <a:lvl1pPr indent="0" lvl="0" marL="0" marR="0" rtl="0" algn="l">
              <a:spcBef>
                <a:spcPts val="0"/>
              </a:spcBef>
              <a:buClr>
                <a:schemeClr val="accent1"/>
              </a:buClr>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107" name="Shape 107"/>
          <p:cNvSpPr txBox="1"/>
          <p:nvPr>
            <p:ph idx="1" type="body"/>
          </p:nvPr>
        </p:nvSpPr>
        <p:spPr>
          <a:xfrm>
            <a:off x="508001" y="3395586"/>
            <a:ext cx="6447600" cy="1135500"/>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08" name="Shape 108"/>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09" name="Shape 109"/>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10" name="Shape 110"/>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Name Card">
    <p:spTree>
      <p:nvGrpSpPr>
        <p:cNvPr id="111" name="Shape 111"/>
        <p:cNvGrpSpPr/>
        <p:nvPr/>
      </p:nvGrpSpPr>
      <p:grpSpPr>
        <a:xfrm>
          <a:off x="0" y="0"/>
          <a:ext cx="0" cy="0"/>
          <a:chOff x="0" y="0"/>
          <a:chExt cx="0" cy="0"/>
        </a:xfrm>
      </p:grpSpPr>
      <p:sp>
        <p:nvSpPr>
          <p:cNvPr id="112" name="Shape 112"/>
          <p:cNvSpPr txBox="1"/>
          <p:nvPr>
            <p:ph type="title"/>
          </p:nvPr>
        </p:nvSpPr>
        <p:spPr>
          <a:xfrm>
            <a:off x="698500" y="457200"/>
            <a:ext cx="6070500" cy="2266800"/>
          </a:xfrm>
          <a:prstGeom prst="rect">
            <a:avLst/>
          </a:prstGeom>
          <a:noFill/>
          <a:ln>
            <a:noFill/>
          </a:ln>
        </p:spPr>
        <p:txBody>
          <a:bodyPr anchorCtr="0" anchor="ctr" bIns="68575" lIns="68575" rIns="68575" tIns="68575"/>
          <a:lstStyle>
            <a:lvl1pPr indent="0" lvl="0" marL="0" marR="0" rtl="0" algn="l">
              <a:spcBef>
                <a:spcPts val="0"/>
              </a:spcBef>
              <a:buClr>
                <a:schemeClr val="accent1"/>
              </a:buClr>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113" name="Shape 113"/>
          <p:cNvSpPr txBox="1"/>
          <p:nvPr>
            <p:ph idx="1" type="body"/>
          </p:nvPr>
        </p:nvSpPr>
        <p:spPr>
          <a:xfrm>
            <a:off x="507998" y="3009900"/>
            <a:ext cx="6447600" cy="385800"/>
          </a:xfrm>
          <a:prstGeom prst="rect">
            <a:avLst/>
          </a:prstGeom>
          <a:noFill/>
          <a:ln>
            <a:noFill/>
          </a:ln>
        </p:spPr>
        <p:txBody>
          <a:bodyPr anchorCtr="0" anchor="b" bIns="68575" lIns="68575" rIns="68575" tIns="68575"/>
          <a:lstStyle>
            <a:lvl1pPr indent="0" lvl="0" marL="0" marR="0" rtl="0" algn="l">
              <a:spcBef>
                <a:spcPts val="8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1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14" name="Shape 114"/>
          <p:cNvSpPr txBox="1"/>
          <p:nvPr>
            <p:ph idx="2" type="body"/>
          </p:nvPr>
        </p:nvSpPr>
        <p:spPr>
          <a:xfrm>
            <a:off x="508001" y="3395586"/>
            <a:ext cx="6447600" cy="1135500"/>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1400" u="none" cap="none" strike="noStrike">
                <a:solidFill>
                  <a:srgbClr val="7F7F7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15" name="Shape 115"/>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16" name="Shape 116"/>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17" name="Shape 117"/>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
        <p:nvSpPr>
          <p:cNvPr id="118" name="Shape 118"/>
          <p:cNvSpPr txBox="1"/>
          <p:nvPr/>
        </p:nvSpPr>
        <p:spPr>
          <a:xfrm>
            <a:off x="406402" y="592783"/>
            <a:ext cx="457200" cy="438599"/>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r>
              <a:rPr b="0" i="0" lang="en" sz="6000" u="none" cap="none" strike="noStrike">
                <a:solidFill>
                  <a:srgbClr val="BFE471"/>
                </a:solidFill>
                <a:latin typeface="Arial"/>
                <a:ea typeface="Arial"/>
                <a:cs typeface="Arial"/>
                <a:sym typeface="Arial"/>
              </a:rPr>
              <a:t>“</a:t>
            </a:r>
          </a:p>
        </p:txBody>
      </p:sp>
      <p:sp>
        <p:nvSpPr>
          <p:cNvPr id="119" name="Shape 119"/>
          <p:cNvSpPr txBox="1"/>
          <p:nvPr/>
        </p:nvSpPr>
        <p:spPr>
          <a:xfrm>
            <a:off x="6669758" y="2164917"/>
            <a:ext cx="457200" cy="438600"/>
          </a:xfrm>
          <a:prstGeom prst="rect">
            <a:avLst/>
          </a:prstGeom>
          <a:noFill/>
          <a:ln>
            <a:noFill/>
          </a:ln>
        </p:spPr>
        <p:txBody>
          <a:bodyPr anchorCtr="0" anchor="ctr" bIns="34275" lIns="68575" rIns="68575" tIns="34275">
            <a:noAutofit/>
          </a:bodyPr>
          <a:lstStyle/>
          <a:p>
            <a:pPr indent="0" lvl="0" marL="0" marR="0" rtl="0" algn="l">
              <a:spcBef>
                <a:spcPts val="0"/>
              </a:spcBef>
              <a:buSzPct val="25000"/>
              <a:buNone/>
            </a:pPr>
            <a:r>
              <a:rPr b="0" i="0" lang="en" sz="6000" u="none" cap="none" strike="noStrike">
                <a:solidFill>
                  <a:srgbClr val="BFE471"/>
                </a:solidFill>
                <a:latin typeface="Arial"/>
                <a:ea typeface="Arial"/>
                <a:cs typeface="Arial"/>
                <a:sym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ue or False">
    <p:spTree>
      <p:nvGrpSpPr>
        <p:cNvPr id="120" name="Shape 120"/>
        <p:cNvGrpSpPr/>
        <p:nvPr/>
      </p:nvGrpSpPr>
      <p:grpSpPr>
        <a:xfrm>
          <a:off x="0" y="0"/>
          <a:ext cx="0" cy="0"/>
          <a:chOff x="0" y="0"/>
          <a:chExt cx="0" cy="0"/>
        </a:xfrm>
      </p:grpSpPr>
      <p:sp>
        <p:nvSpPr>
          <p:cNvPr id="121" name="Shape 121"/>
          <p:cNvSpPr txBox="1"/>
          <p:nvPr>
            <p:ph type="title"/>
          </p:nvPr>
        </p:nvSpPr>
        <p:spPr>
          <a:xfrm>
            <a:off x="514349" y="457200"/>
            <a:ext cx="6441300" cy="2266800"/>
          </a:xfrm>
          <a:prstGeom prst="rect">
            <a:avLst/>
          </a:prstGeom>
          <a:noFill/>
          <a:ln>
            <a:noFill/>
          </a:ln>
        </p:spPr>
        <p:txBody>
          <a:bodyPr anchorCtr="0" anchor="ctr" bIns="68575" lIns="68575" rIns="68575" tIns="68575"/>
          <a:lstStyle>
            <a:lvl1pPr indent="0" lvl="0" marL="0" marR="0" rtl="0" algn="l">
              <a:spcBef>
                <a:spcPts val="0"/>
              </a:spcBef>
              <a:buClr>
                <a:schemeClr val="accent1"/>
              </a:buClr>
              <a:buFont typeface="Trebuchet MS"/>
              <a:buNone/>
              <a:defRPr b="0" i="0" sz="33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122" name="Shape 122"/>
          <p:cNvSpPr txBox="1"/>
          <p:nvPr>
            <p:ph idx="1" type="body"/>
          </p:nvPr>
        </p:nvSpPr>
        <p:spPr>
          <a:xfrm>
            <a:off x="507998" y="3009900"/>
            <a:ext cx="6447600" cy="385800"/>
          </a:xfrm>
          <a:prstGeom prst="rect">
            <a:avLst/>
          </a:prstGeom>
          <a:noFill/>
          <a:ln>
            <a:noFill/>
          </a:ln>
        </p:spPr>
        <p:txBody>
          <a:bodyPr anchorCtr="0" anchor="b" bIns="68575" lIns="68575" rIns="68575" tIns="68575"/>
          <a:lstStyle>
            <a:lvl1pPr indent="0" lvl="0" marL="0" marR="0" rtl="0" algn="l">
              <a:spcBef>
                <a:spcPts val="800"/>
              </a:spcBef>
              <a:spcAft>
                <a:spcPts val="0"/>
              </a:spcAft>
              <a:buClr>
                <a:schemeClr val="accent1"/>
              </a:buClr>
              <a:buFont typeface="Noto Sans Symbols"/>
              <a:buNone/>
              <a:defRPr b="0" i="0" sz="1800" u="none" cap="none" strike="noStrike">
                <a:solidFill>
                  <a:schemeClr val="accent1"/>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1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23" name="Shape 123"/>
          <p:cNvSpPr txBox="1"/>
          <p:nvPr>
            <p:ph idx="2" type="body"/>
          </p:nvPr>
        </p:nvSpPr>
        <p:spPr>
          <a:xfrm>
            <a:off x="508001" y="3395586"/>
            <a:ext cx="6447600" cy="1135500"/>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1400" u="none" cap="none" strike="noStrike">
                <a:solidFill>
                  <a:srgbClr val="7F7F7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124" name="Shape 124"/>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25" name="Shape 125"/>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26" name="Shape 126"/>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27" name="Shape 127"/>
        <p:cNvGrpSpPr/>
        <p:nvPr/>
      </p:nvGrpSpPr>
      <p:grpSpPr>
        <a:xfrm>
          <a:off x="0" y="0"/>
          <a:ext cx="0" cy="0"/>
          <a:chOff x="0" y="0"/>
          <a:chExt cx="0" cy="0"/>
        </a:xfrm>
      </p:grpSpPr>
      <p:sp>
        <p:nvSpPr>
          <p:cNvPr id="128" name="Shape 128"/>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129" name="Shape 129"/>
          <p:cNvSpPr txBox="1"/>
          <p:nvPr>
            <p:ph idx="1" type="body"/>
          </p:nvPr>
        </p:nvSpPr>
        <p:spPr>
          <a:xfrm rot="5400000">
            <a:off x="2276401" y="-148058"/>
            <a:ext cx="2910600" cy="64476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30" name="Shape 130"/>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31" name="Shape 131"/>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32" name="Shape 132"/>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33" name="Shape 133"/>
        <p:cNvGrpSpPr/>
        <p:nvPr/>
      </p:nvGrpSpPr>
      <p:grpSpPr>
        <a:xfrm>
          <a:off x="0" y="0"/>
          <a:ext cx="0" cy="0"/>
          <a:chOff x="0" y="0"/>
          <a:chExt cx="0" cy="0"/>
        </a:xfrm>
      </p:grpSpPr>
      <p:sp>
        <p:nvSpPr>
          <p:cNvPr id="134" name="Shape 134"/>
          <p:cNvSpPr txBox="1"/>
          <p:nvPr>
            <p:ph type="title"/>
          </p:nvPr>
        </p:nvSpPr>
        <p:spPr>
          <a:xfrm rot="5400000">
            <a:off x="4495661" y="1937249"/>
            <a:ext cx="3938700" cy="978600"/>
          </a:xfrm>
          <a:prstGeom prst="rect">
            <a:avLst/>
          </a:prstGeom>
          <a:noFill/>
          <a:ln>
            <a:noFill/>
          </a:ln>
        </p:spPr>
        <p:txBody>
          <a:bodyPr anchorCtr="0" anchor="ctr"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135" name="Shape 135"/>
          <p:cNvSpPr txBox="1"/>
          <p:nvPr>
            <p:ph idx="1" type="body"/>
          </p:nvPr>
        </p:nvSpPr>
        <p:spPr>
          <a:xfrm rot="5400000">
            <a:off x="1186263" y="-220950"/>
            <a:ext cx="3938700" cy="52950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36" name="Shape 136"/>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37" name="Shape 137"/>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138" name="Shape 138"/>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39" name="Shape 39"/>
        <p:cNvGrpSpPr/>
        <p:nvPr/>
      </p:nvGrpSpPr>
      <p:grpSpPr>
        <a:xfrm>
          <a:off x="0" y="0"/>
          <a:ext cx="0" cy="0"/>
          <a:chOff x="0" y="0"/>
          <a:chExt cx="0" cy="0"/>
        </a:xfrm>
      </p:grpSpPr>
      <p:sp>
        <p:nvSpPr>
          <p:cNvPr id="40" name="Shape 40"/>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41" name="Shape 41"/>
          <p:cNvSpPr txBox="1"/>
          <p:nvPr>
            <p:ph idx="1" type="body"/>
          </p:nvPr>
        </p:nvSpPr>
        <p:spPr>
          <a:xfrm>
            <a:off x="508000" y="1620441"/>
            <a:ext cx="6447600" cy="29106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42" name="Shape 42"/>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43" name="Shape 43"/>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44" name="Shape 44"/>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5" name="Shape 45"/>
        <p:cNvGrpSpPr/>
        <p:nvPr/>
      </p:nvGrpSpPr>
      <p:grpSpPr>
        <a:xfrm>
          <a:off x="0" y="0"/>
          <a:ext cx="0" cy="0"/>
          <a:chOff x="0" y="0"/>
          <a:chExt cx="0" cy="0"/>
        </a:xfrm>
      </p:grpSpPr>
      <p:sp>
        <p:nvSpPr>
          <p:cNvPr id="46" name="Shape 46"/>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47" name="Shape 47"/>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48" name="Shape 48"/>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49" name="Shape 49"/>
        <p:cNvGrpSpPr/>
        <p:nvPr/>
      </p:nvGrpSpPr>
      <p:grpSpPr>
        <a:xfrm>
          <a:off x="0" y="0"/>
          <a:ext cx="0" cy="0"/>
          <a:chOff x="0" y="0"/>
          <a:chExt cx="0" cy="0"/>
        </a:xfrm>
      </p:grpSpPr>
      <p:sp>
        <p:nvSpPr>
          <p:cNvPr id="50" name="Shape 50"/>
          <p:cNvSpPr txBox="1"/>
          <p:nvPr>
            <p:ph type="title"/>
          </p:nvPr>
        </p:nvSpPr>
        <p:spPr>
          <a:xfrm>
            <a:off x="508001" y="2025650"/>
            <a:ext cx="6447600" cy="1369800"/>
          </a:xfrm>
          <a:prstGeom prst="rect">
            <a:avLst/>
          </a:prstGeom>
          <a:noFill/>
          <a:ln>
            <a:noFill/>
          </a:ln>
        </p:spPr>
        <p:txBody>
          <a:bodyPr anchorCtr="0" anchor="b" bIns="68575" lIns="68575" rIns="68575" tIns="68575"/>
          <a:lstStyle>
            <a:lvl1pPr indent="0" lvl="0" marL="0" marR="0" rtl="0" algn="l">
              <a:spcBef>
                <a:spcPts val="0"/>
              </a:spcBef>
              <a:buClr>
                <a:schemeClr val="accent1"/>
              </a:buClr>
              <a:buFont typeface="Trebuchet MS"/>
              <a:buNone/>
              <a:defRPr b="0" i="0" sz="30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51" name="Shape 51"/>
          <p:cNvSpPr txBox="1"/>
          <p:nvPr>
            <p:ph idx="1" type="body"/>
          </p:nvPr>
        </p:nvSpPr>
        <p:spPr>
          <a:xfrm>
            <a:off x="508001" y="3395586"/>
            <a:ext cx="6447600" cy="645300"/>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1500" u="none" cap="none" strike="noStrike">
                <a:solidFill>
                  <a:srgbClr val="7F7F7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1100" u="none" cap="none" strike="noStrike">
                <a:solidFill>
                  <a:srgbClr val="888888"/>
                </a:solidFill>
                <a:latin typeface="Trebuchet MS"/>
                <a:ea typeface="Trebuchet MS"/>
                <a:cs typeface="Trebuchet MS"/>
                <a:sym typeface="Trebuchet MS"/>
              </a:defRPr>
            </a:lvl9pPr>
          </a:lstStyle>
          <a:p/>
        </p:txBody>
      </p:sp>
      <p:sp>
        <p:nvSpPr>
          <p:cNvPr id="52" name="Shape 52"/>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53" name="Shape 53"/>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54" name="Shape 54"/>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55" name="Shape 55"/>
        <p:cNvGrpSpPr/>
        <p:nvPr/>
      </p:nvGrpSpPr>
      <p:grpSpPr>
        <a:xfrm>
          <a:off x="0" y="0"/>
          <a:ext cx="0" cy="0"/>
          <a:chOff x="0" y="0"/>
          <a:chExt cx="0" cy="0"/>
        </a:xfrm>
      </p:grpSpPr>
      <p:sp>
        <p:nvSpPr>
          <p:cNvPr id="56" name="Shape 56"/>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57" name="Shape 57"/>
          <p:cNvSpPr txBox="1"/>
          <p:nvPr>
            <p:ph idx="1" type="body"/>
          </p:nvPr>
        </p:nvSpPr>
        <p:spPr>
          <a:xfrm>
            <a:off x="508000" y="1620441"/>
            <a:ext cx="3138000" cy="29106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58" name="Shape 58"/>
          <p:cNvSpPr txBox="1"/>
          <p:nvPr>
            <p:ph idx="2" type="body"/>
          </p:nvPr>
        </p:nvSpPr>
        <p:spPr>
          <a:xfrm>
            <a:off x="3817477" y="1620441"/>
            <a:ext cx="3138000" cy="29106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59" name="Shape 59"/>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60" name="Shape 60"/>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61" name="Shape 61"/>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62" name="Shape 62"/>
        <p:cNvGrpSpPr/>
        <p:nvPr/>
      </p:nvGrpSpPr>
      <p:grpSpPr>
        <a:xfrm>
          <a:off x="0" y="0"/>
          <a:ext cx="0" cy="0"/>
          <a:chOff x="0" y="0"/>
          <a:chExt cx="0" cy="0"/>
        </a:xfrm>
      </p:grpSpPr>
      <p:sp>
        <p:nvSpPr>
          <p:cNvPr id="63" name="Shape 63"/>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64" name="Shape 64"/>
          <p:cNvSpPr txBox="1"/>
          <p:nvPr>
            <p:ph idx="1" type="body"/>
          </p:nvPr>
        </p:nvSpPr>
        <p:spPr>
          <a:xfrm>
            <a:off x="506808" y="1620737"/>
            <a:ext cx="3139200" cy="432300"/>
          </a:xfrm>
          <a:prstGeom prst="rect">
            <a:avLst/>
          </a:prstGeom>
          <a:noFill/>
          <a:ln>
            <a:noFill/>
          </a:ln>
        </p:spPr>
        <p:txBody>
          <a:bodyPr anchorCtr="0" anchor="b" bIns="68575" lIns="68575" rIns="68575" tIns="68575"/>
          <a:lstStyle>
            <a:lvl1pPr indent="0" lvl="0" marL="0" marR="0" rtl="0" algn="l">
              <a:spcBef>
                <a:spcPts val="8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1" i="0" sz="15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1" i="0" sz="14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65" name="Shape 65"/>
          <p:cNvSpPr txBox="1"/>
          <p:nvPr>
            <p:ph idx="2" type="body"/>
          </p:nvPr>
        </p:nvSpPr>
        <p:spPr>
          <a:xfrm>
            <a:off x="506808" y="2052933"/>
            <a:ext cx="3139200" cy="2477999"/>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66" name="Shape 66"/>
          <p:cNvSpPr txBox="1"/>
          <p:nvPr>
            <p:ph idx="3" type="body"/>
          </p:nvPr>
        </p:nvSpPr>
        <p:spPr>
          <a:xfrm>
            <a:off x="3816287" y="1620737"/>
            <a:ext cx="3139199" cy="432300"/>
          </a:xfrm>
          <a:prstGeom prst="rect">
            <a:avLst/>
          </a:prstGeom>
          <a:noFill/>
          <a:ln>
            <a:noFill/>
          </a:ln>
        </p:spPr>
        <p:txBody>
          <a:bodyPr anchorCtr="0" anchor="b" bIns="68575" lIns="68575" rIns="68575" tIns="68575"/>
          <a:lstStyle>
            <a:lvl1pPr indent="0" lvl="0" marL="0" marR="0" rtl="0" algn="l">
              <a:spcBef>
                <a:spcPts val="8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1" i="0" sz="15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1" i="0" sz="14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1" i="0" sz="1200" u="none" cap="none" strike="noStrike">
                <a:solidFill>
                  <a:srgbClr val="3F3F3F"/>
                </a:solidFill>
                <a:latin typeface="Trebuchet MS"/>
                <a:ea typeface="Trebuchet MS"/>
                <a:cs typeface="Trebuchet MS"/>
                <a:sym typeface="Trebuchet MS"/>
              </a:defRPr>
            </a:lvl9pPr>
          </a:lstStyle>
          <a:p/>
        </p:txBody>
      </p:sp>
      <p:sp>
        <p:nvSpPr>
          <p:cNvPr id="67" name="Shape 67"/>
          <p:cNvSpPr txBox="1"/>
          <p:nvPr>
            <p:ph idx="4" type="body"/>
          </p:nvPr>
        </p:nvSpPr>
        <p:spPr>
          <a:xfrm>
            <a:off x="3816287" y="2052933"/>
            <a:ext cx="3139200" cy="2477999"/>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68" name="Shape 68"/>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69" name="Shape 69"/>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70" name="Shape 70"/>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71" name="Shape 71"/>
        <p:cNvGrpSpPr/>
        <p:nvPr/>
      </p:nvGrpSpPr>
      <p:grpSpPr>
        <a:xfrm>
          <a:off x="0" y="0"/>
          <a:ext cx="0" cy="0"/>
          <a:chOff x="0" y="0"/>
          <a:chExt cx="0" cy="0"/>
        </a:xfrm>
      </p:grpSpPr>
      <p:sp>
        <p:nvSpPr>
          <p:cNvPr id="72" name="Shape 72"/>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73" name="Shape 73"/>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74" name="Shape 74"/>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75" name="Shape 75"/>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76" name="Shape 76"/>
        <p:cNvGrpSpPr/>
        <p:nvPr/>
      </p:nvGrpSpPr>
      <p:grpSpPr>
        <a:xfrm>
          <a:off x="0" y="0"/>
          <a:ext cx="0" cy="0"/>
          <a:chOff x="0" y="0"/>
          <a:chExt cx="0" cy="0"/>
        </a:xfrm>
      </p:grpSpPr>
      <p:sp>
        <p:nvSpPr>
          <p:cNvPr id="77" name="Shape 77"/>
          <p:cNvSpPr txBox="1"/>
          <p:nvPr>
            <p:ph type="title"/>
          </p:nvPr>
        </p:nvSpPr>
        <p:spPr>
          <a:xfrm>
            <a:off x="508000" y="1123953"/>
            <a:ext cx="2890800" cy="958800"/>
          </a:xfrm>
          <a:prstGeom prst="rect">
            <a:avLst/>
          </a:prstGeom>
          <a:noFill/>
          <a:ln>
            <a:noFill/>
          </a:ln>
        </p:spPr>
        <p:txBody>
          <a:bodyPr anchorCtr="0" anchor="b" bIns="68575" lIns="68575" rIns="68575" tIns="68575"/>
          <a:lstStyle>
            <a:lvl1pPr indent="0" lvl="0" marL="0" marR="0" rtl="0" algn="l">
              <a:spcBef>
                <a:spcPts val="0"/>
              </a:spcBef>
              <a:buClr>
                <a:schemeClr val="accent1"/>
              </a:buClr>
              <a:buFont typeface="Trebuchet MS"/>
              <a:buNone/>
              <a:defRPr b="0" i="0" sz="15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78" name="Shape 78"/>
          <p:cNvSpPr txBox="1"/>
          <p:nvPr>
            <p:ph idx="1" type="body"/>
          </p:nvPr>
        </p:nvSpPr>
        <p:spPr>
          <a:xfrm>
            <a:off x="3570345" y="386193"/>
            <a:ext cx="3385200" cy="41448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79" name="Shape 79"/>
          <p:cNvSpPr txBox="1"/>
          <p:nvPr>
            <p:ph idx="2" type="body"/>
          </p:nvPr>
        </p:nvSpPr>
        <p:spPr>
          <a:xfrm>
            <a:off x="508000" y="2082801"/>
            <a:ext cx="2890800" cy="1938299"/>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1100" u="none" cap="none" strike="noStrike">
                <a:solidFill>
                  <a:srgbClr val="3F3F3F"/>
                </a:solidFill>
                <a:latin typeface="Trebuchet MS"/>
                <a:ea typeface="Trebuchet MS"/>
                <a:cs typeface="Trebuchet MS"/>
                <a:sym typeface="Trebuchet MS"/>
              </a:defRPr>
            </a:lvl1pPr>
            <a:lvl2pPr indent="-12700" lvl="1" marL="342900" marR="0" rtl="0" algn="l">
              <a:spcBef>
                <a:spcPts val="800"/>
              </a:spcBef>
              <a:spcAft>
                <a:spcPts val="0"/>
              </a:spcAft>
              <a:buClr>
                <a:schemeClr val="accent1"/>
              </a:buClr>
              <a:buFont typeface="Noto Sans Symbols"/>
              <a:buNone/>
              <a:defRPr b="0" i="0" sz="1100" u="none" cap="none" strike="noStrike">
                <a:solidFill>
                  <a:srgbClr val="3F3F3F"/>
                </a:solidFill>
                <a:latin typeface="Trebuchet MS"/>
                <a:ea typeface="Trebuchet MS"/>
                <a:cs typeface="Trebuchet MS"/>
                <a:sym typeface="Trebuchet MS"/>
              </a:defRPr>
            </a:lvl2pPr>
            <a:lvl3pPr indent="-12700" lvl="2" marL="6858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3pPr>
            <a:lvl4pPr indent="-12700" lvl="3" marL="10287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4pPr>
            <a:lvl5pPr indent="-12700" lvl="4" marL="13716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5pPr>
            <a:lvl6pPr indent="-12700" lvl="5" marL="17145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6pPr>
            <a:lvl7pPr indent="-12700" lvl="6" marL="20574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7pPr>
            <a:lvl8pPr indent="-12700" lvl="7" marL="24003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8pPr>
            <a:lvl9pPr indent="-12700" lvl="8" marL="27432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9pPr>
          </a:lstStyle>
          <a:p/>
        </p:txBody>
      </p:sp>
      <p:sp>
        <p:nvSpPr>
          <p:cNvPr id="80" name="Shape 80"/>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81" name="Shape 81"/>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82" name="Shape 82"/>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83" name="Shape 83"/>
        <p:cNvGrpSpPr/>
        <p:nvPr/>
      </p:nvGrpSpPr>
      <p:grpSpPr>
        <a:xfrm>
          <a:off x="0" y="0"/>
          <a:ext cx="0" cy="0"/>
          <a:chOff x="0" y="0"/>
          <a:chExt cx="0" cy="0"/>
        </a:xfrm>
      </p:grpSpPr>
      <p:sp>
        <p:nvSpPr>
          <p:cNvPr id="84" name="Shape 84"/>
          <p:cNvSpPr txBox="1"/>
          <p:nvPr>
            <p:ph type="title"/>
          </p:nvPr>
        </p:nvSpPr>
        <p:spPr>
          <a:xfrm>
            <a:off x="508000" y="3600450"/>
            <a:ext cx="6447600" cy="425100"/>
          </a:xfrm>
          <a:prstGeom prst="rect">
            <a:avLst/>
          </a:prstGeom>
          <a:noFill/>
          <a:ln>
            <a:noFill/>
          </a:ln>
        </p:spPr>
        <p:txBody>
          <a:bodyPr anchorCtr="0" anchor="b" bIns="68575" lIns="68575" rIns="68575" tIns="68575"/>
          <a:lstStyle>
            <a:lvl1pPr indent="0" lvl="0" marL="0" marR="0" rtl="0" algn="l">
              <a:spcBef>
                <a:spcPts val="0"/>
              </a:spcBef>
              <a:buClr>
                <a:schemeClr val="accent1"/>
              </a:buClr>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400" u="none" cap="none" strike="noStrike">
                <a:solidFill>
                  <a:schemeClr val="dk2"/>
                </a:solidFill>
              </a:defRPr>
            </a:lvl2pPr>
            <a:lvl3pPr indent="0" lvl="2" marL="0" marR="0" rtl="0" algn="l">
              <a:spcBef>
                <a:spcPts val="0"/>
              </a:spcBef>
              <a:buNone/>
              <a:defRPr b="0" i="0" sz="1400" u="none" cap="none" strike="noStrike">
                <a:solidFill>
                  <a:schemeClr val="dk2"/>
                </a:solidFill>
              </a:defRPr>
            </a:lvl3pPr>
            <a:lvl4pPr indent="0" lvl="3" marL="0" marR="0" rtl="0" algn="l">
              <a:spcBef>
                <a:spcPts val="0"/>
              </a:spcBef>
              <a:buNone/>
              <a:defRPr b="0" i="0" sz="1400" u="none" cap="none" strike="noStrike">
                <a:solidFill>
                  <a:schemeClr val="dk2"/>
                </a:solidFill>
              </a:defRPr>
            </a:lvl4pPr>
            <a:lvl5pPr indent="0" lvl="4" marL="0" marR="0" rtl="0" algn="l">
              <a:spcBef>
                <a:spcPts val="0"/>
              </a:spcBef>
              <a:buNone/>
              <a:defRPr b="0" i="0" sz="1400" u="none" cap="none" strike="noStrike">
                <a:solidFill>
                  <a:schemeClr val="dk2"/>
                </a:solidFill>
              </a:defRPr>
            </a:lvl5pPr>
            <a:lvl6pPr indent="0" lvl="5" marL="0" marR="0" rtl="0" algn="l">
              <a:spcBef>
                <a:spcPts val="0"/>
              </a:spcBef>
              <a:buNone/>
              <a:defRPr b="0" i="0" sz="1400" u="none" cap="none" strike="noStrike">
                <a:solidFill>
                  <a:schemeClr val="dk2"/>
                </a:solidFill>
              </a:defRPr>
            </a:lvl6pPr>
            <a:lvl7pPr indent="0" lvl="6" marL="0" marR="0" rtl="0" algn="l">
              <a:spcBef>
                <a:spcPts val="0"/>
              </a:spcBef>
              <a:buNone/>
              <a:defRPr b="0" i="0" sz="1400" u="none" cap="none" strike="noStrike">
                <a:solidFill>
                  <a:schemeClr val="dk2"/>
                </a:solidFill>
              </a:defRPr>
            </a:lvl7pPr>
            <a:lvl8pPr indent="0" lvl="7" marL="0" marR="0" rtl="0" algn="l">
              <a:spcBef>
                <a:spcPts val="0"/>
              </a:spcBef>
              <a:buNone/>
              <a:defRPr b="0" i="0" sz="1400" u="none" cap="none" strike="noStrike">
                <a:solidFill>
                  <a:schemeClr val="dk2"/>
                </a:solidFill>
              </a:defRPr>
            </a:lvl8pPr>
            <a:lvl9pPr indent="0" lvl="8" marL="0" marR="0" rtl="0" algn="l">
              <a:spcBef>
                <a:spcPts val="0"/>
              </a:spcBef>
              <a:buNone/>
              <a:defRPr b="0" i="0" sz="1400" u="none" cap="none" strike="noStrike">
                <a:solidFill>
                  <a:schemeClr val="dk2"/>
                </a:solidFill>
              </a:defRPr>
            </a:lvl9pPr>
          </a:lstStyle>
          <a:p/>
        </p:txBody>
      </p:sp>
      <p:sp>
        <p:nvSpPr>
          <p:cNvPr id="85" name="Shape 85"/>
          <p:cNvSpPr/>
          <p:nvPr>
            <p:ph idx="2" type="pic"/>
          </p:nvPr>
        </p:nvSpPr>
        <p:spPr>
          <a:xfrm>
            <a:off x="508000" y="457200"/>
            <a:ext cx="6447600" cy="2884200"/>
          </a:xfrm>
          <a:prstGeom prst="rect">
            <a:avLst/>
          </a:prstGeom>
          <a:noFill/>
          <a:ln>
            <a:noFill/>
          </a:ln>
        </p:spPr>
        <p:txBody>
          <a:bodyPr anchorCtr="0" anchor="t" bIns="68575" lIns="68575" rIns="68575" tIns="68575"/>
          <a:lstStyle>
            <a:lvl1pPr indent="0" lvl="0" marL="0" marR="0" rtl="0" algn="ctr">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SzPct val="91666"/>
              <a:buFont typeface="Noto Sans Symbols"/>
              <a:buNone/>
              <a:defRPr b="0" i="0" sz="1200" u="none" cap="none" strike="noStrike">
                <a:solidFill>
                  <a:srgbClr val="3F3F3F"/>
                </a:solidFill>
                <a:latin typeface="Trebuchet MS"/>
                <a:ea typeface="Trebuchet MS"/>
                <a:cs typeface="Trebuchet MS"/>
                <a:sym typeface="Trebuchet MS"/>
              </a:defRPr>
            </a:lvl9pPr>
          </a:lstStyle>
          <a:p/>
        </p:txBody>
      </p:sp>
      <p:sp>
        <p:nvSpPr>
          <p:cNvPr id="86" name="Shape 86"/>
          <p:cNvSpPr txBox="1"/>
          <p:nvPr>
            <p:ph idx="1" type="body"/>
          </p:nvPr>
        </p:nvSpPr>
        <p:spPr>
          <a:xfrm>
            <a:off x="508000" y="4025503"/>
            <a:ext cx="6447600" cy="505500"/>
          </a:xfrm>
          <a:prstGeom prst="rect">
            <a:avLst/>
          </a:prstGeom>
          <a:noFill/>
          <a:ln>
            <a:noFill/>
          </a:ln>
        </p:spPr>
        <p:txBody>
          <a:bodyPr anchorCtr="0" anchor="t" bIns="68575" lIns="68575" rIns="68575" tIns="68575"/>
          <a:lstStyle>
            <a:lvl1pPr indent="0" lvl="0" marL="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1pPr>
            <a:lvl2pPr indent="0" lvl="1" marL="342900" marR="0" rtl="0" algn="l">
              <a:spcBef>
                <a:spcPts val="8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2pPr>
            <a:lvl3pPr indent="0" lvl="2" marL="685800" marR="0" rtl="0" algn="l">
              <a:spcBef>
                <a:spcPts val="800"/>
              </a:spcBef>
              <a:spcAft>
                <a:spcPts val="0"/>
              </a:spcAft>
              <a:buClr>
                <a:schemeClr val="accent1"/>
              </a:buClr>
              <a:buFont typeface="Noto Sans Symbols"/>
              <a:buNone/>
              <a:defRPr b="0" i="0" sz="800" u="none" cap="none" strike="noStrike">
                <a:solidFill>
                  <a:srgbClr val="3F3F3F"/>
                </a:solidFill>
                <a:latin typeface="Trebuchet MS"/>
                <a:ea typeface="Trebuchet MS"/>
                <a:cs typeface="Trebuchet MS"/>
                <a:sym typeface="Trebuchet MS"/>
              </a:defRPr>
            </a:lvl3pPr>
            <a:lvl4pPr indent="0" lvl="3" marL="10287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4pPr>
            <a:lvl5pPr indent="0" lvl="4" marL="13716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5pPr>
            <a:lvl6pPr indent="0" lvl="5" marL="17145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6pPr>
            <a:lvl7pPr indent="0" lvl="6" marL="20574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7pPr>
            <a:lvl8pPr indent="0" lvl="7" marL="24003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8pPr>
            <a:lvl9pPr indent="0" lvl="8" marL="2743200" marR="0" rtl="0" algn="l">
              <a:spcBef>
                <a:spcPts val="800"/>
              </a:spcBef>
              <a:spcAft>
                <a:spcPts val="0"/>
              </a:spcAft>
              <a:buClr>
                <a:schemeClr val="accent1"/>
              </a:buClr>
              <a:buFont typeface="Noto Sans Symbols"/>
              <a:buNone/>
              <a:defRPr b="0" i="0" sz="700" u="none" cap="none" strike="noStrike">
                <a:solidFill>
                  <a:srgbClr val="3F3F3F"/>
                </a:solidFill>
                <a:latin typeface="Trebuchet MS"/>
                <a:ea typeface="Trebuchet MS"/>
                <a:cs typeface="Trebuchet MS"/>
                <a:sym typeface="Trebuchet MS"/>
              </a:defRPr>
            </a:lvl9pPr>
          </a:lstStyle>
          <a:p/>
        </p:txBody>
      </p:sp>
      <p:sp>
        <p:nvSpPr>
          <p:cNvPr id="87" name="Shape 87"/>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88" name="Shape 88"/>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None/>
              <a:defRPr b="0" i="0" sz="1400" u="none" cap="none" strike="noStrike">
                <a:solidFill>
                  <a:schemeClr val="dk1"/>
                </a:solidFill>
                <a:latin typeface="Trebuchet MS"/>
                <a:ea typeface="Trebuchet MS"/>
                <a:cs typeface="Trebuchet MS"/>
                <a:sym typeface="Trebuchet MS"/>
              </a:defRPr>
            </a:lvl9pPr>
          </a:lstStyle>
          <a:p/>
        </p:txBody>
      </p:sp>
      <p:sp>
        <p:nvSpPr>
          <p:cNvPr id="89" name="Shape 89"/>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grpSp>
        <p:nvGrpSpPr>
          <p:cNvPr id="6" name="Shape 6"/>
          <p:cNvGrpSpPr/>
          <p:nvPr/>
        </p:nvGrpSpPr>
        <p:grpSpPr>
          <a:xfrm>
            <a:off x="0" y="-6350"/>
            <a:ext cx="9144106" cy="5149934"/>
            <a:chOff x="0" y="-8467"/>
            <a:chExt cx="12192142" cy="6866579"/>
          </a:xfrm>
        </p:grpSpPr>
        <p:cxnSp>
          <p:nvCxnSpPr>
            <p:cNvPr id="7" name="Shape 7"/>
            <p:cNvCxnSpPr/>
            <p:nvPr/>
          </p:nvCxnSpPr>
          <p:spPr>
            <a:xfrm>
              <a:off x="9371011" y="0"/>
              <a:ext cx="1219200" cy="6858000"/>
            </a:xfrm>
            <a:prstGeom prst="straightConnector1">
              <a:avLst/>
            </a:prstGeom>
            <a:noFill/>
            <a:ln cap="flat" cmpd="sng" w="9525">
              <a:solidFill>
                <a:srgbClr val="BFBFBF"/>
              </a:solidFill>
              <a:prstDash val="solid"/>
              <a:round/>
              <a:headEnd len="med" w="med" type="none"/>
              <a:tailEnd len="med" w="med" type="none"/>
            </a:ln>
          </p:spPr>
        </p:cxnSp>
        <p:cxnSp>
          <p:nvCxnSpPr>
            <p:cNvPr id="8" name="Shape 8"/>
            <p:cNvCxnSpPr/>
            <p:nvPr/>
          </p:nvCxnSpPr>
          <p:spPr>
            <a:xfrm flipH="1">
              <a:off x="7425125" y="3681412"/>
              <a:ext cx="4763700" cy="3176700"/>
            </a:xfrm>
            <a:prstGeom prst="straightConnector1">
              <a:avLst/>
            </a:prstGeom>
            <a:noFill/>
            <a:ln cap="flat" cmpd="sng" w="9525">
              <a:solidFill>
                <a:srgbClr val="D8D8D8"/>
              </a:solidFill>
              <a:prstDash val="solid"/>
              <a:round/>
              <a:headEnd len="med" w="med" type="none"/>
              <a:tailEnd len="med" w="med" type="none"/>
            </a:ln>
          </p:spPr>
        </p:cxnSp>
        <p:sp>
          <p:nvSpPr>
            <p:cNvPr id="9" name="Shape 9"/>
            <p:cNvSpPr/>
            <p:nvPr/>
          </p:nvSpPr>
          <p:spPr>
            <a:xfrm>
              <a:off x="9181475" y="-8466"/>
              <a:ext cx="3007200" cy="6866400"/>
            </a:xfrm>
            <a:custGeom>
              <a:pathLst>
                <a:path extrusionOk="0" h="120000" w="120000">
                  <a:moveTo>
                    <a:pt x="81621" y="0"/>
                  </a:moveTo>
                  <a:lnTo>
                    <a:pt x="120000" y="0"/>
                  </a:lnTo>
                  <a:lnTo>
                    <a:pt x="120000" y="119999"/>
                  </a:lnTo>
                  <a:lnTo>
                    <a:pt x="0" y="119999"/>
                  </a:lnTo>
                  <a:lnTo>
                    <a:pt x="81621" y="0"/>
                  </a:lnTo>
                  <a:close/>
                </a:path>
              </a:pathLst>
            </a:custGeom>
            <a:solidFill>
              <a:schemeClr val="accent1">
                <a:alpha val="29803"/>
              </a:schemeClr>
            </a:solidFill>
            <a:ln>
              <a:noFill/>
            </a:ln>
          </p:spPr>
        </p:sp>
        <p:sp>
          <p:nvSpPr>
            <p:cNvPr id="10" name="Shape 10"/>
            <p:cNvSpPr/>
            <p:nvPr/>
          </p:nvSpPr>
          <p:spPr>
            <a:xfrm>
              <a:off x="9603442" y="-8466"/>
              <a:ext cx="2588700" cy="6866400"/>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11" name="Shape 11"/>
            <p:cNvSpPr/>
            <p:nvPr/>
          </p:nvSpPr>
          <p:spPr>
            <a:xfrm>
              <a:off x="8932332" y="3048000"/>
              <a:ext cx="3259800" cy="3810000"/>
            </a:xfrm>
            <a:prstGeom prst="triangle">
              <a:avLst>
                <a:gd fmla="val 100000" name="adj"/>
              </a:avLst>
            </a:prstGeom>
            <a:solidFill>
              <a:schemeClr val="accent2">
                <a:alpha val="71764"/>
              </a:schemeClr>
            </a:solidFill>
            <a:ln>
              <a:noFill/>
            </a:ln>
          </p:spPr>
          <p:txBody>
            <a:bodyPr anchorCtr="0" anchor="ctr" bIns="68575" lIns="68575" rIns="68575" tIns="68575">
              <a:noAutofit/>
            </a:bodyPr>
            <a:lstStyle/>
            <a:p>
              <a:pPr lvl="0">
                <a:spcBef>
                  <a:spcPts val="0"/>
                </a:spcBef>
                <a:buNone/>
              </a:pPr>
              <a:r>
                <a:t/>
              </a:r>
              <a:endParaRPr/>
            </a:p>
          </p:txBody>
        </p:sp>
        <p:sp>
          <p:nvSpPr>
            <p:cNvPr id="12" name="Shape 12"/>
            <p:cNvSpPr/>
            <p:nvPr/>
          </p:nvSpPr>
          <p:spPr>
            <a:xfrm>
              <a:off x="9334500" y="-8466"/>
              <a:ext cx="2854200" cy="6866400"/>
            </a:xfrm>
            <a:custGeom>
              <a:pathLst>
                <a:path extrusionOk="0" h="120000" w="120000">
                  <a:moveTo>
                    <a:pt x="0" y="0"/>
                  </a:moveTo>
                  <a:lnTo>
                    <a:pt x="120000" y="0"/>
                  </a:lnTo>
                  <a:lnTo>
                    <a:pt x="120000" y="119999"/>
                  </a:lnTo>
                  <a:lnTo>
                    <a:pt x="103873" y="119999"/>
                  </a:lnTo>
                  <a:lnTo>
                    <a:pt x="0" y="0"/>
                  </a:lnTo>
                  <a:close/>
                </a:path>
              </a:pathLst>
            </a:custGeom>
            <a:solidFill>
              <a:srgbClr val="3F7818">
                <a:alpha val="69803"/>
              </a:srgbClr>
            </a:solidFill>
            <a:ln>
              <a:noFill/>
            </a:ln>
          </p:spPr>
        </p:sp>
        <p:sp>
          <p:nvSpPr>
            <p:cNvPr id="13" name="Shape 13"/>
            <p:cNvSpPr/>
            <p:nvPr/>
          </p:nvSpPr>
          <p:spPr>
            <a:xfrm>
              <a:off x="10898729" y="-8466"/>
              <a:ext cx="1290000" cy="6866400"/>
            </a:xfrm>
            <a:custGeom>
              <a:pathLst>
                <a:path extrusionOk="0" h="120000" w="120000">
                  <a:moveTo>
                    <a:pt x="94852" y="0"/>
                  </a:moveTo>
                  <a:lnTo>
                    <a:pt x="120000" y="0"/>
                  </a:lnTo>
                  <a:lnTo>
                    <a:pt x="120000" y="120000"/>
                  </a:lnTo>
                  <a:lnTo>
                    <a:pt x="0" y="120000"/>
                  </a:lnTo>
                  <a:lnTo>
                    <a:pt x="94852" y="0"/>
                  </a:lnTo>
                  <a:close/>
                </a:path>
              </a:pathLst>
            </a:custGeom>
            <a:solidFill>
              <a:srgbClr val="BFE471">
                <a:alpha val="69803"/>
              </a:srgbClr>
            </a:solidFill>
            <a:ln>
              <a:noFill/>
            </a:ln>
          </p:spPr>
        </p:sp>
        <p:sp>
          <p:nvSpPr>
            <p:cNvPr id="14" name="Shape 14"/>
            <p:cNvSpPr/>
            <p:nvPr/>
          </p:nvSpPr>
          <p:spPr>
            <a:xfrm>
              <a:off x="10938999" y="-8466"/>
              <a:ext cx="1249800" cy="6866400"/>
            </a:xfrm>
            <a:custGeom>
              <a:pathLst>
                <a:path extrusionOk="0" h="120000" w="120000">
                  <a:moveTo>
                    <a:pt x="0" y="0"/>
                  </a:moveTo>
                  <a:lnTo>
                    <a:pt x="120000" y="0"/>
                  </a:lnTo>
                  <a:lnTo>
                    <a:pt x="120000" y="120000"/>
                  </a:lnTo>
                  <a:lnTo>
                    <a:pt x="106515" y="120000"/>
                  </a:lnTo>
                  <a:lnTo>
                    <a:pt x="0" y="0"/>
                  </a:lnTo>
                  <a:close/>
                </a:path>
              </a:pathLst>
            </a:custGeom>
            <a:solidFill>
              <a:schemeClr val="accent1">
                <a:alpha val="64705"/>
              </a:schemeClr>
            </a:solidFill>
            <a:ln>
              <a:noFill/>
            </a:ln>
          </p:spPr>
        </p:sp>
        <p:sp>
          <p:nvSpPr>
            <p:cNvPr id="15" name="Shape 15"/>
            <p:cNvSpPr/>
            <p:nvPr/>
          </p:nvSpPr>
          <p:spPr>
            <a:xfrm>
              <a:off x="10371665" y="3589867"/>
              <a:ext cx="1817100" cy="3268200"/>
            </a:xfrm>
            <a:prstGeom prst="triangle">
              <a:avLst>
                <a:gd fmla="val 100000" name="adj"/>
              </a:avLst>
            </a:prstGeom>
            <a:solidFill>
              <a:schemeClr val="accent1">
                <a:alpha val="80000"/>
              </a:schemeClr>
            </a:solidFill>
            <a:ln>
              <a:noFill/>
            </a:ln>
          </p:spPr>
          <p:txBody>
            <a:bodyPr anchorCtr="0" anchor="ctr" bIns="68575" lIns="68575" rIns="68575" tIns="68575">
              <a:noAutofit/>
            </a:bodyPr>
            <a:lstStyle/>
            <a:p>
              <a:pPr lvl="0">
                <a:spcBef>
                  <a:spcPts val="0"/>
                </a:spcBef>
                <a:buNone/>
              </a:pPr>
              <a:r>
                <a:t/>
              </a:r>
              <a:endParaRPr/>
            </a:p>
          </p:txBody>
        </p:sp>
        <p:sp>
          <p:nvSpPr>
            <p:cNvPr id="16" name="Shape 16"/>
            <p:cNvSpPr/>
            <p:nvPr/>
          </p:nvSpPr>
          <p:spPr>
            <a:xfrm>
              <a:off x="0" y="4013200"/>
              <a:ext cx="448800" cy="2844900"/>
            </a:xfrm>
            <a:prstGeom prst="triangle">
              <a:avLst>
                <a:gd fmla="val 0" name="adj"/>
              </a:avLst>
            </a:prstGeom>
            <a:solidFill>
              <a:schemeClr val="accent1">
                <a:alpha val="84705"/>
              </a:schemeClr>
            </a:solidFill>
            <a:ln>
              <a:noFill/>
            </a:ln>
          </p:spPr>
          <p:txBody>
            <a:bodyPr anchorCtr="0" anchor="ctr" bIns="68575" lIns="68575" rIns="68575" tIns="68575">
              <a:noAutofit/>
            </a:bodyPr>
            <a:lstStyle/>
            <a:p>
              <a:pPr lvl="0">
                <a:spcBef>
                  <a:spcPts val="0"/>
                </a:spcBef>
                <a:buNone/>
              </a:pPr>
              <a:r>
                <a:t/>
              </a:r>
              <a:endParaRPr/>
            </a:p>
          </p:txBody>
        </p:sp>
      </p:grpSp>
      <p:sp>
        <p:nvSpPr>
          <p:cNvPr id="17" name="Shape 17"/>
          <p:cNvSpPr txBox="1"/>
          <p:nvPr>
            <p:ph type="title"/>
          </p:nvPr>
        </p:nvSpPr>
        <p:spPr>
          <a:xfrm>
            <a:off x="508000" y="457200"/>
            <a:ext cx="6447600" cy="990600"/>
          </a:xfrm>
          <a:prstGeom prst="rect">
            <a:avLst/>
          </a:prstGeom>
          <a:noFill/>
          <a:ln>
            <a:noFill/>
          </a:ln>
        </p:spPr>
        <p:txBody>
          <a:bodyPr anchorCtr="0" anchor="t" bIns="68575" lIns="68575" rIns="68575" tIns="68575"/>
          <a:lstStyle>
            <a:lvl1pPr indent="0" lvl="0" marL="0" marR="0" rtl="0" algn="l">
              <a:spcBef>
                <a:spcPts val="0"/>
              </a:spcBef>
              <a:buClr>
                <a:schemeClr val="accent1"/>
              </a:buClr>
              <a:buSzPct val="40740"/>
              <a:buFont typeface="Trebuchet MS"/>
              <a:buNone/>
              <a:defRPr b="0" i="0" sz="2700" u="none" cap="none" strike="noStrike">
                <a:solidFill>
                  <a:schemeClr val="accent1"/>
                </a:solidFill>
                <a:latin typeface="Trebuchet MS"/>
                <a:ea typeface="Trebuchet MS"/>
                <a:cs typeface="Trebuchet MS"/>
                <a:sym typeface="Trebuchet MS"/>
              </a:defRPr>
            </a:lvl1pPr>
            <a:lvl2pPr indent="0" lvl="1" marL="0" marR="0" rtl="0" algn="l">
              <a:spcBef>
                <a:spcPts val="0"/>
              </a:spcBef>
              <a:buSzPct val="78571"/>
              <a:buNone/>
              <a:defRPr b="0" i="0" sz="1400" u="none" cap="none" strike="noStrike">
                <a:solidFill>
                  <a:schemeClr val="dk2"/>
                </a:solidFill>
              </a:defRPr>
            </a:lvl2pPr>
            <a:lvl3pPr indent="0" lvl="2" marL="0" marR="0" rtl="0" algn="l">
              <a:spcBef>
                <a:spcPts val="0"/>
              </a:spcBef>
              <a:buSzPct val="78571"/>
              <a:buNone/>
              <a:defRPr b="0" i="0" sz="1400" u="none" cap="none" strike="noStrike">
                <a:solidFill>
                  <a:schemeClr val="dk2"/>
                </a:solidFill>
              </a:defRPr>
            </a:lvl3pPr>
            <a:lvl4pPr indent="0" lvl="3" marL="0" marR="0" rtl="0" algn="l">
              <a:spcBef>
                <a:spcPts val="0"/>
              </a:spcBef>
              <a:buSzPct val="78571"/>
              <a:buNone/>
              <a:defRPr b="0" i="0" sz="1400" u="none" cap="none" strike="noStrike">
                <a:solidFill>
                  <a:schemeClr val="dk2"/>
                </a:solidFill>
              </a:defRPr>
            </a:lvl4pPr>
            <a:lvl5pPr indent="0" lvl="4" marL="0" marR="0" rtl="0" algn="l">
              <a:spcBef>
                <a:spcPts val="0"/>
              </a:spcBef>
              <a:buSzPct val="78571"/>
              <a:buNone/>
              <a:defRPr b="0" i="0" sz="1400" u="none" cap="none" strike="noStrike">
                <a:solidFill>
                  <a:schemeClr val="dk2"/>
                </a:solidFill>
              </a:defRPr>
            </a:lvl5pPr>
            <a:lvl6pPr indent="0" lvl="5" marL="0" marR="0" rtl="0" algn="l">
              <a:spcBef>
                <a:spcPts val="0"/>
              </a:spcBef>
              <a:buSzPct val="78571"/>
              <a:buNone/>
              <a:defRPr b="0" i="0" sz="1400" u="none" cap="none" strike="noStrike">
                <a:solidFill>
                  <a:schemeClr val="dk2"/>
                </a:solidFill>
              </a:defRPr>
            </a:lvl6pPr>
            <a:lvl7pPr indent="0" lvl="6" marL="0" marR="0" rtl="0" algn="l">
              <a:spcBef>
                <a:spcPts val="0"/>
              </a:spcBef>
              <a:buSzPct val="78571"/>
              <a:buNone/>
              <a:defRPr b="0" i="0" sz="1400" u="none" cap="none" strike="noStrike">
                <a:solidFill>
                  <a:schemeClr val="dk2"/>
                </a:solidFill>
              </a:defRPr>
            </a:lvl7pPr>
            <a:lvl8pPr indent="0" lvl="7" marL="0" marR="0" rtl="0" algn="l">
              <a:spcBef>
                <a:spcPts val="0"/>
              </a:spcBef>
              <a:buSzPct val="78571"/>
              <a:buNone/>
              <a:defRPr b="0" i="0" sz="1400" u="none" cap="none" strike="noStrike">
                <a:solidFill>
                  <a:schemeClr val="dk2"/>
                </a:solidFill>
              </a:defRPr>
            </a:lvl8pPr>
            <a:lvl9pPr indent="0" lvl="8" marL="0" marR="0" rtl="0" algn="l">
              <a:spcBef>
                <a:spcPts val="0"/>
              </a:spcBef>
              <a:buSzPct val="78571"/>
              <a:buNone/>
              <a:defRPr b="0" i="0" sz="1400" u="none" cap="none" strike="noStrike">
                <a:solidFill>
                  <a:schemeClr val="dk2"/>
                </a:solidFill>
              </a:defRPr>
            </a:lvl9pPr>
          </a:lstStyle>
          <a:p/>
        </p:txBody>
      </p:sp>
      <p:sp>
        <p:nvSpPr>
          <p:cNvPr id="18" name="Shape 18"/>
          <p:cNvSpPr txBox="1"/>
          <p:nvPr>
            <p:ph idx="1" type="body"/>
          </p:nvPr>
        </p:nvSpPr>
        <p:spPr>
          <a:xfrm>
            <a:off x="508000" y="1620441"/>
            <a:ext cx="6447600" cy="2910600"/>
          </a:xfrm>
          <a:prstGeom prst="rect">
            <a:avLst/>
          </a:prstGeom>
          <a:noFill/>
          <a:ln>
            <a:noFill/>
          </a:ln>
        </p:spPr>
        <p:txBody>
          <a:bodyPr anchorCtr="0" anchor="t" bIns="68575" lIns="68575" rIns="68575" tIns="68575"/>
          <a:lstStyle>
            <a:lvl1pPr indent="-190500" lvl="0" marL="254000" marR="0" rtl="0" algn="l">
              <a:spcBef>
                <a:spcPts val="800"/>
              </a:spcBef>
              <a:spcAft>
                <a:spcPts val="0"/>
              </a:spcAft>
              <a:buClr>
                <a:schemeClr val="accent1"/>
              </a:buClr>
              <a:buSzPct val="78571"/>
              <a:buFont typeface="Noto Sans Symbols"/>
              <a:buChar char="▶"/>
              <a:defRPr b="0" i="0" sz="1400" u="none" cap="none" strike="noStrike">
                <a:solidFill>
                  <a:srgbClr val="3F3F3F"/>
                </a:solidFill>
                <a:latin typeface="Trebuchet MS"/>
                <a:ea typeface="Trebuchet MS"/>
                <a:cs typeface="Trebuchet MS"/>
                <a:sym typeface="Trebuchet MS"/>
              </a:defRPr>
            </a:lvl1pPr>
            <a:lvl2pPr indent="-152400" lvl="1" marL="558800" marR="0" rtl="0" algn="l">
              <a:spcBef>
                <a:spcPts val="800"/>
              </a:spcBef>
              <a:spcAft>
                <a:spcPts val="0"/>
              </a:spcAft>
              <a:buClr>
                <a:schemeClr val="accent1"/>
              </a:buClr>
              <a:buSzPct val="83333"/>
              <a:buFont typeface="Noto Sans Symbols"/>
              <a:buChar char="▶"/>
              <a:defRPr b="0" i="0" sz="1200" u="none" cap="none" strike="noStrike">
                <a:solidFill>
                  <a:srgbClr val="3F3F3F"/>
                </a:solidFill>
                <a:latin typeface="Trebuchet MS"/>
                <a:ea typeface="Trebuchet MS"/>
                <a:cs typeface="Trebuchet MS"/>
                <a:sym typeface="Trebuchet MS"/>
              </a:defRPr>
            </a:lvl2pPr>
            <a:lvl3pPr indent="-127000" lvl="2" marL="863600" marR="0" rtl="0" algn="l">
              <a:spcBef>
                <a:spcPts val="800"/>
              </a:spcBef>
              <a:spcAft>
                <a:spcPts val="0"/>
              </a:spcAft>
              <a:buClr>
                <a:schemeClr val="accent1"/>
              </a:buClr>
              <a:buSzPct val="72727"/>
              <a:buFont typeface="Noto Sans Symbols"/>
              <a:buChar char="▶"/>
              <a:defRPr b="0" i="0" sz="1100" u="none" cap="none" strike="noStrike">
                <a:solidFill>
                  <a:srgbClr val="3F3F3F"/>
                </a:solidFill>
                <a:latin typeface="Trebuchet MS"/>
                <a:ea typeface="Trebuchet MS"/>
                <a:cs typeface="Trebuchet MS"/>
                <a:sym typeface="Trebuchet MS"/>
              </a:defRPr>
            </a:lvl3pPr>
            <a:lvl4pPr indent="-127000" lvl="3" marL="12065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4pPr>
            <a:lvl5pPr indent="-127000" lvl="4" marL="15494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5pPr>
            <a:lvl6pPr indent="-127000" lvl="5" marL="18923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6pPr>
            <a:lvl7pPr indent="-127000" lvl="6" marL="22352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7pPr>
            <a:lvl8pPr indent="-127000" lvl="7" marL="25781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8pPr>
            <a:lvl9pPr indent="-127000" lvl="8" marL="2921000" marR="0" rtl="0" algn="l">
              <a:spcBef>
                <a:spcPts val="800"/>
              </a:spcBef>
              <a:spcAft>
                <a:spcPts val="0"/>
              </a:spcAft>
              <a:buClr>
                <a:schemeClr val="accent1"/>
              </a:buClr>
              <a:buSzPct val="77777"/>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9" name="Shape 19"/>
          <p:cNvSpPr txBox="1"/>
          <p:nvPr>
            <p:ph idx="10" type="dt"/>
          </p:nvPr>
        </p:nvSpPr>
        <p:spPr>
          <a:xfrm>
            <a:off x="5403849" y="4531021"/>
            <a:ext cx="684000" cy="273900"/>
          </a:xfrm>
          <a:prstGeom prst="rect">
            <a:avLst/>
          </a:prstGeom>
          <a:noFill/>
          <a:ln>
            <a:noFill/>
          </a:ln>
        </p:spPr>
        <p:txBody>
          <a:bodyPr anchorCtr="0" anchor="ctr" bIns="68575" lIns="68575" rIns="68575" tIns="68575"/>
          <a:lstStyle>
            <a:lvl1pPr indent="0" lvl="0" marL="0" marR="0" rtl="0" algn="r">
              <a:spcBef>
                <a:spcPts val="0"/>
              </a:spcBef>
              <a:buSzPct val="157142"/>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9pPr>
          </a:lstStyle>
          <a:p/>
        </p:txBody>
      </p:sp>
      <p:sp>
        <p:nvSpPr>
          <p:cNvPr id="20" name="Shape 20"/>
          <p:cNvSpPr txBox="1"/>
          <p:nvPr>
            <p:ph idx="11" type="ftr"/>
          </p:nvPr>
        </p:nvSpPr>
        <p:spPr>
          <a:xfrm>
            <a:off x="508000" y="4531021"/>
            <a:ext cx="4723200" cy="273900"/>
          </a:xfrm>
          <a:prstGeom prst="rect">
            <a:avLst/>
          </a:prstGeom>
          <a:noFill/>
          <a:ln>
            <a:noFill/>
          </a:ln>
        </p:spPr>
        <p:txBody>
          <a:bodyPr anchorCtr="0" anchor="ctr" bIns="68575" lIns="68575" rIns="68575" tIns="68575"/>
          <a:lstStyle>
            <a:lvl1pPr indent="0" lvl="0" marL="0" marR="0" rtl="0" algn="l">
              <a:spcBef>
                <a:spcPts val="0"/>
              </a:spcBef>
              <a:buSzPct val="157142"/>
              <a:buNone/>
              <a:defRPr b="0" i="0" sz="700" u="none" cap="none" strike="noStrike">
                <a:solidFill>
                  <a:srgbClr val="888888"/>
                </a:solidFill>
                <a:latin typeface="Trebuchet MS"/>
                <a:ea typeface="Trebuchet MS"/>
                <a:cs typeface="Trebuchet MS"/>
                <a:sym typeface="Trebuchet MS"/>
              </a:defRPr>
            </a:lvl1pPr>
            <a:lvl2pPr indent="0" lvl="1" marL="3429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2pPr>
            <a:lvl3pPr indent="0" lvl="2" marL="6858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3pPr>
            <a:lvl4pPr indent="0" lvl="3" marL="10287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4pPr>
            <a:lvl5pPr indent="0" lvl="4" marL="13716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5pPr>
            <a:lvl6pPr indent="0" lvl="5" marL="17145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6pPr>
            <a:lvl7pPr indent="0" lvl="6" marL="20574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7pPr>
            <a:lvl8pPr indent="0" lvl="7" marL="24003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8pPr>
            <a:lvl9pPr indent="0" lvl="8" marL="2743200" marR="0" rtl="0" algn="l">
              <a:spcBef>
                <a:spcPts val="0"/>
              </a:spcBef>
              <a:buSzPct val="78571"/>
              <a:buNone/>
              <a:defRPr b="0" i="0" sz="1400" u="none" cap="none" strike="noStrike">
                <a:solidFill>
                  <a:schemeClr val="dk1"/>
                </a:solidFill>
                <a:latin typeface="Trebuchet MS"/>
                <a:ea typeface="Trebuchet MS"/>
                <a:cs typeface="Trebuchet MS"/>
                <a:sym typeface="Trebuchet MS"/>
              </a:defRPr>
            </a:lvl9pPr>
          </a:lstStyle>
          <a:p/>
        </p:txBody>
      </p:sp>
      <p:sp>
        <p:nvSpPr>
          <p:cNvPr id="21" name="Shape 21"/>
          <p:cNvSpPr txBox="1"/>
          <p:nvPr>
            <p:ph idx="12" type="sldNum"/>
          </p:nvPr>
        </p:nvSpPr>
        <p:spPr>
          <a:xfrm>
            <a:off x="6442997" y="4531021"/>
            <a:ext cx="512400" cy="273900"/>
          </a:xfrm>
          <a:prstGeom prst="rect">
            <a:avLst/>
          </a:prstGeom>
          <a:noFill/>
          <a:ln>
            <a:noFill/>
          </a:ln>
        </p:spPr>
        <p:txBody>
          <a:bodyPr anchorCtr="0" anchor="ctr" bIns="34275" lIns="68575" rIns="68575" tIns="34275">
            <a:noAutofit/>
          </a:bodyPr>
          <a:lstStyle/>
          <a:p>
            <a:pPr indent="0" lvl="0" marL="0" marR="0" rtl="0" algn="r">
              <a:spcBef>
                <a:spcPts val="0"/>
              </a:spcBef>
              <a:buClr>
                <a:srgbClr val="888888"/>
              </a:buClr>
              <a:buSzPct val="25000"/>
              <a:buFont typeface="Calibri"/>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4.jpg"/><Relationship Id="rId6" Type="http://schemas.openxmlformats.org/officeDocument/2006/relationships/image" Target="../media/image13.jpg"/><Relationship Id="rId7" Type="http://schemas.openxmlformats.org/officeDocument/2006/relationships/image" Target="../media/image6.jpg"/><Relationship Id="rId8"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 Id="rId4" Type="http://schemas.openxmlformats.org/officeDocument/2006/relationships/image" Target="../media/image8.jpg"/><Relationship Id="rId9" Type="http://schemas.openxmlformats.org/officeDocument/2006/relationships/image" Target="../media/image31.jpg"/><Relationship Id="rId5" Type="http://schemas.openxmlformats.org/officeDocument/2006/relationships/image" Target="../media/image27.jpg"/><Relationship Id="rId6" Type="http://schemas.openxmlformats.org/officeDocument/2006/relationships/image" Target="../media/image9.jpg"/><Relationship Id="rId7" Type="http://schemas.openxmlformats.org/officeDocument/2006/relationships/image" Target="../media/image12.jpg"/><Relationship Id="rId8"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6.jpg"/><Relationship Id="rId9" Type="http://schemas.openxmlformats.org/officeDocument/2006/relationships/image" Target="../media/image23.jpg"/><Relationship Id="rId5" Type="http://schemas.openxmlformats.org/officeDocument/2006/relationships/image" Target="../media/image19.jpg"/><Relationship Id="rId6" Type="http://schemas.openxmlformats.org/officeDocument/2006/relationships/image" Target="../media/image16.jpg"/><Relationship Id="rId7" Type="http://schemas.openxmlformats.org/officeDocument/2006/relationships/image" Target="../media/image37.jpg"/><Relationship Id="rId8"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39.jpg"/><Relationship Id="rId7"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40.png"/><Relationship Id="rId13" Type="http://schemas.openxmlformats.org/officeDocument/2006/relationships/image" Target="../media/image42.png"/><Relationship Id="rId12"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2.jpg"/><Relationship Id="rId4" Type="http://schemas.openxmlformats.org/officeDocument/2006/relationships/image" Target="../media/image33.jpg"/><Relationship Id="rId9" Type="http://schemas.openxmlformats.org/officeDocument/2006/relationships/image" Target="../media/image41.png"/><Relationship Id="rId5" Type="http://schemas.openxmlformats.org/officeDocument/2006/relationships/image" Target="../media/image38.jpg"/><Relationship Id="rId6" Type="http://schemas.openxmlformats.org/officeDocument/2006/relationships/image" Target="../media/image63.jpg"/><Relationship Id="rId7" Type="http://schemas.openxmlformats.org/officeDocument/2006/relationships/image" Target="../media/image36.jpg"/><Relationship Id="rId8"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66.jpg"/><Relationship Id="rId5" Type="http://schemas.openxmlformats.org/officeDocument/2006/relationships/image" Target="../media/image48.jpg"/><Relationship Id="rId6"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jpg"/><Relationship Id="rId4" Type="http://schemas.openxmlformats.org/officeDocument/2006/relationships/image" Target="../media/image56.jpg"/><Relationship Id="rId5" Type="http://schemas.openxmlformats.org/officeDocument/2006/relationships/image" Target="../media/image55.jpg"/><Relationship Id="rId6"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jpg"/><Relationship Id="rId4" Type="http://schemas.openxmlformats.org/officeDocument/2006/relationships/image" Target="../media/image59.jpg"/><Relationship Id="rId5" Type="http://schemas.openxmlformats.org/officeDocument/2006/relationships/image" Target="../media/image62.jpg"/><Relationship Id="rId6" Type="http://schemas.openxmlformats.org/officeDocument/2006/relationships/image" Target="../media/image5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0.jpg"/><Relationship Id="rId4" Type="http://schemas.openxmlformats.org/officeDocument/2006/relationships/image" Target="../media/image71.jpg"/><Relationship Id="rId5" Type="http://schemas.openxmlformats.org/officeDocument/2006/relationships/image" Target="../media/image61.jpg"/><Relationship Id="rId6" Type="http://schemas.openxmlformats.org/officeDocument/2006/relationships/image" Target="../media/image68.jpg"/><Relationship Id="rId7" Type="http://schemas.openxmlformats.org/officeDocument/2006/relationships/image" Target="../media/image6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3.jpg"/><Relationship Id="rId4" Type="http://schemas.openxmlformats.org/officeDocument/2006/relationships/image" Target="../media/image64.jpg"/><Relationship Id="rId5" Type="http://schemas.openxmlformats.org/officeDocument/2006/relationships/image" Target="../media/image72.jpg"/><Relationship Id="rId6"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6.jpg"/><Relationship Id="rId4" Type="http://schemas.openxmlformats.org/officeDocument/2006/relationships/image" Target="../media/image84.jpg"/><Relationship Id="rId5" Type="http://schemas.openxmlformats.org/officeDocument/2006/relationships/image" Target="../media/image87.jpg"/><Relationship Id="rId6" Type="http://schemas.openxmlformats.org/officeDocument/2006/relationships/image" Target="../media/image6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jpg"/><Relationship Id="rId4" Type="http://schemas.openxmlformats.org/officeDocument/2006/relationships/image" Target="../media/image74.jpg"/><Relationship Id="rId5" Type="http://schemas.openxmlformats.org/officeDocument/2006/relationships/image" Target="../media/image77.jpg"/><Relationship Id="rId6" Type="http://schemas.openxmlformats.org/officeDocument/2006/relationships/image" Target="../media/image92.jpg"/><Relationship Id="rId7" Type="http://schemas.openxmlformats.org/officeDocument/2006/relationships/image" Target="../media/image101.jpg"/><Relationship Id="rId8"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3.jpg"/><Relationship Id="rId4" Type="http://schemas.openxmlformats.org/officeDocument/2006/relationships/image" Target="../media/image78.jpg"/><Relationship Id="rId5" Type="http://schemas.openxmlformats.org/officeDocument/2006/relationships/image" Target="../media/image8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5.jpg"/><Relationship Id="rId4" Type="http://schemas.openxmlformats.org/officeDocument/2006/relationships/image" Target="../media/image80.jpg"/><Relationship Id="rId5" Type="http://schemas.openxmlformats.org/officeDocument/2006/relationships/image" Target="../media/image8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3.jpg"/><Relationship Id="rId4" Type="http://schemas.openxmlformats.org/officeDocument/2006/relationships/image" Target="../media/image89.jpg"/><Relationship Id="rId5" Type="http://schemas.openxmlformats.org/officeDocument/2006/relationships/image" Target="../media/image109.jpg"/><Relationship Id="rId6" Type="http://schemas.openxmlformats.org/officeDocument/2006/relationships/image" Target="../media/image8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6.jpg"/><Relationship Id="rId4" Type="http://schemas.openxmlformats.org/officeDocument/2006/relationships/image" Target="../media/image88.jpg"/><Relationship Id="rId5" Type="http://schemas.openxmlformats.org/officeDocument/2006/relationships/image" Target="../media/image91.jpg"/><Relationship Id="rId6" Type="http://schemas.openxmlformats.org/officeDocument/2006/relationships/image" Target="../media/image9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0.jpg"/><Relationship Id="rId4" Type="http://schemas.openxmlformats.org/officeDocument/2006/relationships/image" Target="../media/image97.jpg"/><Relationship Id="rId5" Type="http://schemas.openxmlformats.org/officeDocument/2006/relationships/image" Target="../media/image96.jpg"/><Relationship Id="rId6" Type="http://schemas.openxmlformats.org/officeDocument/2006/relationships/image" Target="../media/image9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3.jpg"/><Relationship Id="rId4" Type="http://schemas.openxmlformats.org/officeDocument/2006/relationships/image" Target="../media/image107.jpg"/><Relationship Id="rId5" Type="http://schemas.openxmlformats.org/officeDocument/2006/relationships/image" Target="../media/image118.jpg"/><Relationship Id="rId6" Type="http://schemas.openxmlformats.org/officeDocument/2006/relationships/image" Target="../media/image117.jpg"/><Relationship Id="rId7" Type="http://schemas.openxmlformats.org/officeDocument/2006/relationships/image" Target="../media/image10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1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2.jpg"/><Relationship Id="rId4" Type="http://schemas.openxmlformats.org/officeDocument/2006/relationships/image" Target="../media/image10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4.jpg"/><Relationship Id="rId4" Type="http://schemas.openxmlformats.org/officeDocument/2006/relationships/image" Target="../media/image129.jpg"/><Relationship Id="rId5" Type="http://schemas.openxmlformats.org/officeDocument/2006/relationships/image" Target="../media/image128.jpg"/><Relationship Id="rId6" Type="http://schemas.openxmlformats.org/officeDocument/2006/relationships/image" Target="../media/image115.jpg"/><Relationship Id="rId7" Type="http://schemas.openxmlformats.org/officeDocument/2006/relationships/image" Target="../media/image10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20.jpg"/><Relationship Id="rId4" Type="http://schemas.openxmlformats.org/officeDocument/2006/relationships/image" Target="../media/image11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11.jpg"/><Relationship Id="rId4" Type="http://schemas.openxmlformats.org/officeDocument/2006/relationships/image" Target="../media/image116.jpg"/><Relationship Id="rId5" Type="http://schemas.openxmlformats.org/officeDocument/2006/relationships/image" Target="../media/image140.jpg"/><Relationship Id="rId6" Type="http://schemas.openxmlformats.org/officeDocument/2006/relationships/image" Target="../media/image114.jpg"/><Relationship Id="rId7" Type="http://schemas.openxmlformats.org/officeDocument/2006/relationships/image" Target="../media/image11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2.jpg"/><Relationship Id="rId4" Type="http://schemas.openxmlformats.org/officeDocument/2006/relationships/image" Target="../media/image12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24.jpg"/><Relationship Id="rId4" Type="http://schemas.openxmlformats.org/officeDocument/2006/relationships/image" Target="../media/image132.jpg"/><Relationship Id="rId5" Type="http://schemas.openxmlformats.org/officeDocument/2006/relationships/image" Target="../media/image119.jpg"/><Relationship Id="rId6" Type="http://schemas.openxmlformats.org/officeDocument/2006/relationships/image" Target="../media/image123.jpg"/><Relationship Id="rId7" Type="http://schemas.openxmlformats.org/officeDocument/2006/relationships/image" Target="../media/image1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27.jpg"/><Relationship Id="rId4" Type="http://schemas.openxmlformats.org/officeDocument/2006/relationships/image" Target="../media/image137.jpg"/><Relationship Id="rId5" Type="http://schemas.openxmlformats.org/officeDocument/2006/relationships/image" Target="../media/image1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6.jpg"/><Relationship Id="rId4" Type="http://schemas.openxmlformats.org/officeDocument/2006/relationships/image" Target="../media/image133.jpg"/><Relationship Id="rId5" Type="http://schemas.openxmlformats.org/officeDocument/2006/relationships/image" Target="../media/image141.jpg"/><Relationship Id="rId6" Type="http://schemas.openxmlformats.org/officeDocument/2006/relationships/image" Target="../media/image13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30.jpg"/><Relationship Id="rId4" Type="http://schemas.openxmlformats.org/officeDocument/2006/relationships/image" Target="../media/image136.jpg"/><Relationship Id="rId5" Type="http://schemas.openxmlformats.org/officeDocument/2006/relationships/image" Target="../media/image1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35.jpg"/><Relationship Id="rId4" Type="http://schemas.openxmlformats.org/officeDocument/2006/relationships/image" Target="../media/image138.jpg"/><Relationship Id="rId5" Type="http://schemas.openxmlformats.org/officeDocument/2006/relationships/image" Target="../media/image139.jpg"/><Relationship Id="rId6" Type="http://schemas.openxmlformats.org/officeDocument/2006/relationships/image" Target="../media/image14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Shape 143"/>
          <p:cNvSpPr txBox="1"/>
          <p:nvPr>
            <p:ph type="ctrTitle"/>
          </p:nvPr>
        </p:nvSpPr>
        <p:spPr>
          <a:xfrm>
            <a:off x="1130300" y="213900"/>
            <a:ext cx="6071400" cy="2780700"/>
          </a:xfrm>
          <a:prstGeom prst="rect">
            <a:avLst/>
          </a:prstGeom>
        </p:spPr>
        <p:txBody>
          <a:bodyPr anchorCtr="0" anchor="b" bIns="68575" lIns="68575" rIns="68575" tIns="68575">
            <a:noAutofit/>
          </a:bodyPr>
          <a:lstStyle/>
          <a:p>
            <a:pPr lvl="0" rtl="0" algn="ctr">
              <a:spcBef>
                <a:spcPts val="0"/>
              </a:spcBef>
              <a:buNone/>
            </a:pPr>
            <a:r>
              <a:rPr lang="en"/>
              <a:t>Developing Student Inquiry </a:t>
            </a:r>
          </a:p>
          <a:p>
            <a:pPr lvl="0" algn="ctr">
              <a:spcBef>
                <a:spcPts val="0"/>
              </a:spcBef>
              <a:buNone/>
            </a:pPr>
            <a:r>
              <a:rPr lang="en"/>
              <a:t>Using Hydroponics and Plant growth</a:t>
            </a:r>
          </a:p>
        </p:txBody>
      </p:sp>
      <p:sp>
        <p:nvSpPr>
          <p:cNvPr id="144" name="Shape 144"/>
          <p:cNvSpPr txBox="1"/>
          <p:nvPr>
            <p:ph idx="1" type="subTitle"/>
          </p:nvPr>
        </p:nvSpPr>
        <p:spPr>
          <a:xfrm>
            <a:off x="1319475" y="3075950"/>
            <a:ext cx="5825100" cy="1399200"/>
          </a:xfrm>
          <a:prstGeom prst="rect">
            <a:avLst/>
          </a:prstGeom>
        </p:spPr>
        <p:txBody>
          <a:bodyPr anchorCtr="0" anchor="t" bIns="68575" lIns="68575" rIns="68575" tIns="68575">
            <a:noAutofit/>
          </a:bodyPr>
          <a:lstStyle/>
          <a:p>
            <a:pPr lvl="0" algn="ctr">
              <a:spcBef>
                <a:spcPts val="0"/>
              </a:spcBef>
              <a:buNone/>
            </a:pPr>
            <a:r>
              <a:rPr lang="en" sz="6000"/>
              <a:t>Grow with us!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idx="1" type="body"/>
          </p:nvPr>
        </p:nvSpPr>
        <p:spPr>
          <a:xfrm>
            <a:off x="508000" y="445624"/>
            <a:ext cx="6447600" cy="4447200"/>
          </a:xfrm>
          <a:prstGeom prst="rect">
            <a:avLst/>
          </a:prstGeom>
        </p:spPr>
        <p:txBody>
          <a:bodyPr anchorCtr="0" anchor="t" bIns="68575" lIns="68575" rIns="68575" tIns="68575">
            <a:noAutofit/>
          </a:bodyPr>
          <a:lstStyle/>
          <a:p>
            <a:pPr lvl="0">
              <a:spcBef>
                <a:spcPts val="0"/>
              </a:spcBef>
              <a:buNone/>
            </a:pPr>
            <a:r>
              <a:rPr b="1" lang="en"/>
              <a:t>Research suggests that using inquiry-based learning with students can help them become more creative, more positive and more independent. Inquiry-based learning provides opportunities for students to: </a:t>
            </a:r>
          </a:p>
          <a:p>
            <a:pPr lvl="0">
              <a:spcBef>
                <a:spcPts val="0"/>
              </a:spcBef>
              <a:buNone/>
            </a:pPr>
            <a:r>
              <a:t/>
            </a:r>
            <a:endParaRPr b="1"/>
          </a:p>
          <a:p>
            <a:pPr lvl="0">
              <a:spcBef>
                <a:spcPts val="0"/>
              </a:spcBef>
              <a:buNone/>
            </a:pPr>
            <a:r>
              <a:rPr lang="en"/>
              <a:t>• develop skills they will need all their lives </a:t>
            </a:r>
          </a:p>
          <a:p>
            <a:pPr lvl="0">
              <a:spcBef>
                <a:spcPts val="0"/>
              </a:spcBef>
              <a:buNone/>
            </a:pPr>
            <a:r>
              <a:rPr lang="en"/>
              <a:t>• learn to cope with problems that may not have clear solutions </a:t>
            </a:r>
          </a:p>
          <a:p>
            <a:pPr lvl="0">
              <a:spcBef>
                <a:spcPts val="0"/>
              </a:spcBef>
              <a:buNone/>
            </a:pPr>
            <a:r>
              <a:rPr lang="en"/>
              <a:t>• deal with changes and challenges to understandings </a:t>
            </a:r>
          </a:p>
          <a:p>
            <a:pPr lvl="0">
              <a:spcBef>
                <a:spcPts val="0"/>
              </a:spcBef>
              <a:buNone/>
            </a:pPr>
            <a:r>
              <a:rPr lang="en"/>
              <a:t>• shape their search for solutions, now and in the future. </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rPr lang="en"/>
              <a:t>(Focus on Inquiry: A Teacher’s Guide to Implementing Inquiry-based Learning [Edmonton, AB: Alberta Learning, 2004])</a:t>
            </a:r>
          </a:p>
          <a:p>
            <a:pPr lvl="0">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idx="1" type="body"/>
          </p:nvPr>
        </p:nvSpPr>
        <p:spPr>
          <a:xfrm>
            <a:off x="508000" y="4224426"/>
            <a:ext cx="6447600" cy="606000"/>
          </a:xfrm>
          <a:prstGeom prst="rect">
            <a:avLst/>
          </a:prstGeom>
        </p:spPr>
        <p:txBody>
          <a:bodyPr anchorCtr="0" anchor="t" bIns="68575" lIns="68575" rIns="68575" tIns="68575">
            <a:noAutofit/>
          </a:bodyPr>
          <a:lstStyle/>
          <a:p>
            <a:pPr lvl="0">
              <a:spcBef>
                <a:spcPts val="0"/>
              </a:spcBef>
              <a:buNone/>
            </a:pPr>
            <a:r>
              <a:rPr lang="en"/>
              <a:t>Focus on Inquiry: A Teacher’s Guide to Implementing Inquiry-based Learning [Edmonton, AB: Alberta Learning, 2004])</a:t>
            </a:r>
          </a:p>
        </p:txBody>
      </p:sp>
      <p:pic>
        <p:nvPicPr>
          <p:cNvPr id="206" name="Shape 206"/>
          <p:cNvPicPr preferRelativeResize="0"/>
          <p:nvPr/>
        </p:nvPicPr>
        <p:blipFill>
          <a:blip r:embed="rId3">
            <a:alphaModFix/>
          </a:blip>
          <a:stretch>
            <a:fillRect/>
          </a:stretch>
        </p:blipFill>
        <p:spPr>
          <a:xfrm>
            <a:off x="1586375" y="199175"/>
            <a:ext cx="4545275" cy="39717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Mindset ----- The beginning!!</a:t>
            </a:r>
          </a:p>
        </p:txBody>
      </p:sp>
      <p:sp>
        <p:nvSpPr>
          <p:cNvPr id="212" name="Shape 212"/>
          <p:cNvSpPr txBox="1"/>
          <p:nvPr>
            <p:ph idx="1" type="body"/>
          </p:nvPr>
        </p:nvSpPr>
        <p:spPr>
          <a:xfrm>
            <a:off x="508000" y="1620441"/>
            <a:ext cx="6447600" cy="2910600"/>
          </a:xfrm>
          <a:prstGeom prst="rect">
            <a:avLst/>
          </a:prstGeom>
        </p:spPr>
        <p:txBody>
          <a:bodyPr anchorCtr="0" anchor="t" bIns="68575" lIns="68575" rIns="68575" tIns="68575">
            <a:noAutofit/>
          </a:bodyPr>
          <a:lstStyle/>
          <a:p>
            <a:pPr lvl="0">
              <a:spcBef>
                <a:spcPts val="0"/>
              </a:spcBef>
              <a:buNone/>
            </a:pPr>
            <a:r>
              <a:rPr lang="en"/>
              <a:t>Hands on learning!!!! Teaching outside the box!!!!  Teaching life skills and social development!!!!</a:t>
            </a:r>
          </a:p>
          <a:p>
            <a:pPr lvl="0">
              <a:spcBef>
                <a:spcPts val="0"/>
              </a:spcBef>
              <a:buNone/>
            </a:pPr>
            <a:r>
              <a:rPr lang="en"/>
              <a:t>This is how we need to teach to engage and motivate our students.  </a:t>
            </a:r>
          </a:p>
          <a:p>
            <a:pPr lvl="0">
              <a:spcBef>
                <a:spcPts val="0"/>
              </a:spcBef>
              <a:buNone/>
            </a:pPr>
            <a:r>
              <a:t/>
            </a:r>
            <a:endParaRPr/>
          </a:p>
          <a:p>
            <a:pPr lvl="0">
              <a:spcBef>
                <a:spcPts val="0"/>
              </a:spcBef>
              <a:buNone/>
            </a:pPr>
            <a:r>
              <a:rPr lang="en"/>
              <a:t>The use of hydroponics in our science class will help us implement strategies that we already use in the classroom.</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idx="1" type="body"/>
          </p:nvPr>
        </p:nvSpPr>
        <p:spPr>
          <a:xfrm>
            <a:off x="508000" y="1007099"/>
            <a:ext cx="6447600" cy="4072800"/>
          </a:xfrm>
          <a:prstGeom prst="rect">
            <a:avLst/>
          </a:prstGeom>
        </p:spPr>
        <p:txBody>
          <a:bodyPr anchorCtr="0" anchor="t" bIns="68575" lIns="68575" rIns="68575" tIns="68575">
            <a:noAutofit/>
          </a:bodyPr>
          <a:lstStyle/>
          <a:p>
            <a:pPr indent="-69850" lvl="0" marL="0" rtl="0">
              <a:lnSpc>
                <a:spcPct val="115000"/>
              </a:lnSpc>
              <a:spcBef>
                <a:spcPts val="0"/>
              </a:spcBef>
              <a:buClr>
                <a:schemeClr val="dk1"/>
              </a:buClr>
              <a:buSzPct val="100000"/>
              <a:buFont typeface="Arial"/>
              <a:buNone/>
            </a:pPr>
            <a:r>
              <a:t/>
            </a:r>
            <a:endParaRPr sz="1100">
              <a:solidFill>
                <a:schemeClr val="dk1"/>
              </a:solidFill>
              <a:latin typeface="Arial"/>
              <a:ea typeface="Arial"/>
              <a:cs typeface="Arial"/>
              <a:sym typeface="Arial"/>
            </a:endParaRP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Ordered our hydroponics unit- it didn’t arrive until late December! </a:t>
            </a:r>
          </a:p>
          <a:p>
            <a:pPr lvl="0">
              <a:spcBef>
                <a:spcPts val="0"/>
              </a:spcBef>
              <a:buNone/>
            </a:pPr>
            <a:r>
              <a:t/>
            </a:r>
            <a:endParaRPr/>
          </a:p>
        </p:txBody>
      </p:sp>
      <p:sp>
        <p:nvSpPr>
          <p:cNvPr id="218" name="Shape 218"/>
          <p:cNvSpPr txBox="1"/>
          <p:nvPr>
            <p:ph type="title"/>
          </p:nvPr>
        </p:nvSpPr>
        <p:spPr>
          <a:xfrm>
            <a:off x="508000" y="457200"/>
            <a:ext cx="6447600" cy="648000"/>
          </a:xfrm>
          <a:prstGeom prst="rect">
            <a:avLst/>
          </a:prstGeom>
        </p:spPr>
        <p:txBody>
          <a:bodyPr anchorCtr="0" anchor="t" bIns="68575" lIns="68575" rIns="68575" tIns="68575">
            <a:noAutofit/>
          </a:bodyPr>
          <a:lstStyle/>
          <a:p>
            <a:pPr lvl="0" rtl="0" algn="ctr">
              <a:lnSpc>
                <a:spcPct val="115000"/>
              </a:lnSpc>
              <a:spcBef>
                <a:spcPts val="0"/>
              </a:spcBef>
              <a:buNone/>
            </a:pPr>
            <a:r>
              <a:rPr b="1" lang="en" sz="3000">
                <a:solidFill>
                  <a:schemeClr val="dk1"/>
                </a:solidFill>
                <a:latin typeface="Arial"/>
                <a:ea typeface="Arial"/>
                <a:cs typeface="Arial"/>
                <a:sym typeface="Arial"/>
              </a:rPr>
              <a:t>Planning</a:t>
            </a:r>
          </a:p>
        </p:txBody>
      </p:sp>
      <p:pic>
        <p:nvPicPr>
          <p:cNvPr descr="IMG_9568.JPG" id="219" name="Shape 219"/>
          <p:cNvPicPr preferRelativeResize="0"/>
          <p:nvPr/>
        </p:nvPicPr>
        <p:blipFill rotWithShape="1">
          <a:blip r:embed="rId3">
            <a:alphaModFix/>
          </a:blip>
          <a:srcRect b="0" l="0" r="0" t="18831"/>
          <a:stretch/>
        </p:blipFill>
        <p:spPr>
          <a:xfrm>
            <a:off x="1513375" y="1920925"/>
            <a:ext cx="4512174" cy="27468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idx="1" type="body"/>
          </p:nvPr>
        </p:nvSpPr>
        <p:spPr>
          <a:xfrm>
            <a:off x="508000" y="490178"/>
            <a:ext cx="6447600" cy="4041000"/>
          </a:xfrm>
          <a:prstGeom prst="rect">
            <a:avLst/>
          </a:prstGeom>
        </p:spPr>
        <p:txBody>
          <a:bodyPr anchorCtr="0" anchor="t" bIns="68575" lIns="68575" rIns="68575" tIns="68575">
            <a:noAutofit/>
          </a:bodyPr>
          <a:lstStyle/>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Set up a Wonder Wall to bring interest to the project and encourage inquiry and guide our instruction</a:t>
            </a:r>
          </a:p>
          <a:p>
            <a:pPr indent="0" lvl="0" marL="0" rtl="0">
              <a:lnSpc>
                <a:spcPct val="115000"/>
              </a:lnSpc>
              <a:spcBef>
                <a:spcPts val="0"/>
              </a:spcBef>
              <a:buNone/>
            </a:pPr>
            <a:r>
              <a:t/>
            </a:r>
            <a:endParaRPr sz="1800">
              <a:solidFill>
                <a:schemeClr val="dk1"/>
              </a:solidFill>
              <a:latin typeface="Arial"/>
              <a:ea typeface="Arial"/>
              <a:cs typeface="Arial"/>
              <a:sym typeface="Arial"/>
            </a:endParaRPr>
          </a:p>
          <a:p>
            <a:pPr indent="0" lvl="0" marL="0" rtl="0">
              <a:lnSpc>
                <a:spcPct val="115000"/>
              </a:lnSpc>
              <a:spcBef>
                <a:spcPts val="0"/>
              </a:spcBef>
              <a:buNone/>
            </a:pPr>
            <a:r>
              <a:t/>
            </a:r>
            <a:endParaRPr sz="1800">
              <a:solidFill>
                <a:schemeClr val="dk1"/>
              </a:solidFill>
              <a:latin typeface="Arial"/>
              <a:ea typeface="Arial"/>
              <a:cs typeface="Arial"/>
              <a:sym typeface="Arial"/>
            </a:endParaRPr>
          </a:p>
          <a:p>
            <a:pPr lvl="0">
              <a:spcBef>
                <a:spcPts val="0"/>
              </a:spcBef>
              <a:buNone/>
            </a:pPr>
            <a:r>
              <a:t/>
            </a:r>
            <a:endParaRPr/>
          </a:p>
        </p:txBody>
      </p:sp>
      <p:pic>
        <p:nvPicPr>
          <p:cNvPr descr="IMG_9571.JPG" id="225" name="Shape 225"/>
          <p:cNvPicPr preferRelativeResize="0"/>
          <p:nvPr/>
        </p:nvPicPr>
        <p:blipFill rotWithShape="1">
          <a:blip r:embed="rId3">
            <a:alphaModFix/>
          </a:blip>
          <a:srcRect b="6604" l="0" r="0" t="14859"/>
          <a:stretch/>
        </p:blipFill>
        <p:spPr>
          <a:xfrm>
            <a:off x="1053250" y="1542025"/>
            <a:ext cx="5074672" cy="29891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idx="1" type="body"/>
          </p:nvPr>
        </p:nvSpPr>
        <p:spPr>
          <a:xfrm>
            <a:off x="508000" y="641677"/>
            <a:ext cx="6447600" cy="3889500"/>
          </a:xfrm>
          <a:prstGeom prst="rect">
            <a:avLst/>
          </a:prstGeom>
        </p:spPr>
        <p:txBody>
          <a:bodyPr anchorCtr="0" anchor="t" bIns="68575" lIns="68575" rIns="68575" tIns="68575">
            <a:noAutofit/>
          </a:bodyPr>
          <a:lstStyle/>
          <a:p>
            <a:pPr indent="0" lvl="0" marL="0" rtl="0">
              <a:lnSpc>
                <a:spcPct val="115000"/>
              </a:lnSpc>
              <a:spcBef>
                <a:spcPts val="0"/>
              </a:spcBef>
              <a:buNone/>
            </a:pPr>
            <a:r>
              <a:rPr b="1" lang="en" sz="1800">
                <a:solidFill>
                  <a:schemeClr val="dk1"/>
                </a:solidFill>
                <a:latin typeface="Arial"/>
                <a:ea typeface="Arial"/>
                <a:cs typeface="Arial"/>
                <a:sym typeface="Arial"/>
              </a:rPr>
              <a:t>As teachers, we had big plans and a lot of ideas………...</a:t>
            </a:r>
          </a:p>
          <a:p>
            <a:pPr indent="0" lvl="0" marL="0" rtl="0">
              <a:lnSpc>
                <a:spcPct val="115000"/>
              </a:lnSpc>
              <a:spcBef>
                <a:spcPts val="0"/>
              </a:spcBef>
              <a:buNone/>
            </a:pPr>
            <a:r>
              <a:t/>
            </a:r>
            <a:endParaRPr sz="1800">
              <a:solidFill>
                <a:schemeClr val="dk1"/>
              </a:solidFill>
              <a:latin typeface="Arial"/>
              <a:ea typeface="Arial"/>
              <a:cs typeface="Arial"/>
              <a:sym typeface="Arial"/>
            </a:endParaRPr>
          </a:p>
          <a:p>
            <a:pPr indent="0" lvl="0" marL="0" rtl="0">
              <a:lnSpc>
                <a:spcPct val="115000"/>
              </a:lnSpc>
              <a:spcBef>
                <a:spcPts val="0"/>
              </a:spcBef>
              <a:buNone/>
            </a:pPr>
            <a:r>
              <a:t/>
            </a:r>
            <a:endParaRPr sz="1800">
              <a:solidFill>
                <a:schemeClr val="dk1"/>
              </a:solidFill>
              <a:latin typeface="Arial"/>
              <a:ea typeface="Arial"/>
              <a:cs typeface="Arial"/>
              <a:sym typeface="Arial"/>
            </a:endParaRPr>
          </a:p>
          <a:p>
            <a:pPr indent="0" lvl="0" marL="0" rtl="0">
              <a:lnSpc>
                <a:spcPct val="115000"/>
              </a:lnSpc>
              <a:spcBef>
                <a:spcPts val="0"/>
              </a:spcBef>
              <a:buNone/>
            </a:pPr>
            <a:r>
              <a:t/>
            </a:r>
            <a:endParaRPr sz="1800">
              <a:solidFill>
                <a:schemeClr val="dk1"/>
              </a:solidFill>
              <a:latin typeface="Arial"/>
              <a:ea typeface="Arial"/>
              <a:cs typeface="Arial"/>
              <a:sym typeface="Arial"/>
            </a:endParaRPr>
          </a:p>
          <a:p>
            <a:pPr indent="0" lvl="0" marL="0" rtl="0">
              <a:lnSpc>
                <a:spcPct val="115000"/>
              </a:lnSpc>
              <a:spcBef>
                <a:spcPts val="0"/>
              </a:spcBef>
              <a:buNone/>
            </a:pPr>
            <a:r>
              <a:t/>
            </a:r>
            <a:endParaRPr sz="1800">
              <a:solidFill>
                <a:schemeClr val="dk1"/>
              </a:solidFill>
              <a:latin typeface="Arial"/>
              <a:ea typeface="Arial"/>
              <a:cs typeface="Arial"/>
              <a:sym typeface="Arial"/>
            </a:endParaRP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Wanted to do a blog to incorporate student journals…..</a:t>
            </a: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Wanted to start growing crops right away……..</a:t>
            </a:r>
          </a:p>
          <a:p>
            <a:pPr indent="0" lvl="0" marL="0" rtl="0">
              <a:lnSpc>
                <a:spcPct val="115000"/>
              </a:lnSpc>
              <a:spcBef>
                <a:spcPts val="0"/>
              </a:spcBef>
              <a:buNone/>
            </a:pPr>
            <a:r>
              <a:t/>
            </a:r>
            <a:endParaRPr sz="1800">
              <a:solidFill>
                <a:schemeClr val="dk1"/>
              </a:solidFill>
              <a:latin typeface="Arial"/>
              <a:ea typeface="Arial"/>
              <a:cs typeface="Arial"/>
              <a:sym typeface="Arial"/>
            </a:endParaRPr>
          </a:p>
          <a:p>
            <a:pPr lvl="0">
              <a:spcBef>
                <a:spcPts val="0"/>
              </a:spcBef>
              <a:buNone/>
            </a:pPr>
            <a:r>
              <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idx="1" type="body"/>
          </p:nvPr>
        </p:nvSpPr>
        <p:spPr>
          <a:xfrm>
            <a:off x="508000" y="276274"/>
            <a:ext cx="6447600" cy="4254600"/>
          </a:xfrm>
          <a:prstGeom prst="rect">
            <a:avLst/>
          </a:prstGeom>
        </p:spPr>
        <p:txBody>
          <a:bodyPr anchorCtr="0" anchor="t" bIns="68575" lIns="68575" rIns="68575" tIns="68575">
            <a:noAutofit/>
          </a:bodyPr>
          <a:lstStyle/>
          <a:p>
            <a:pPr indent="-69850" lvl="0" marL="0" rtl="0">
              <a:lnSpc>
                <a:spcPct val="115000"/>
              </a:lnSpc>
              <a:spcBef>
                <a:spcPts val="0"/>
              </a:spcBef>
              <a:buClr>
                <a:schemeClr val="dk1"/>
              </a:buClr>
              <a:buSzPct val="61111"/>
              <a:buFont typeface="Arial"/>
              <a:buNone/>
            </a:pPr>
            <a:r>
              <a:rPr b="1" lang="en" sz="1800">
                <a:solidFill>
                  <a:schemeClr val="dk1"/>
                </a:solidFill>
                <a:latin typeface="Arial"/>
                <a:ea typeface="Arial"/>
                <a:cs typeface="Arial"/>
                <a:sym typeface="Arial"/>
              </a:rPr>
              <a:t>Reality …….</a:t>
            </a:r>
          </a:p>
          <a:p>
            <a:pPr indent="-69850" lvl="0" marL="0" rtl="0">
              <a:lnSpc>
                <a:spcPct val="115000"/>
              </a:lnSpc>
              <a:spcBef>
                <a:spcPts val="0"/>
              </a:spcBef>
              <a:buClr>
                <a:schemeClr val="dk1"/>
              </a:buClr>
              <a:buSzPct val="78571"/>
              <a:buFont typeface="Arial"/>
              <a:buNone/>
            </a:pPr>
            <a:r>
              <a:t/>
            </a:r>
            <a:endParaRPr>
              <a:solidFill>
                <a:schemeClr val="dk1"/>
              </a:solidFill>
              <a:latin typeface="Arial"/>
              <a:ea typeface="Arial"/>
              <a:cs typeface="Arial"/>
              <a:sym typeface="Arial"/>
            </a:endParaRP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We didn’t have enough time to learn how to use the blog site and allow students to use it.</a:t>
            </a: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The hydroponics unit did not arrive until the day before Christmas holidays.  </a:t>
            </a:r>
          </a:p>
          <a:p>
            <a:pPr indent="-342900" lvl="1" marL="9144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When we looked at it after Christmas, we learned that the seeds needed to sprout before going into the unit which further delayed the use of the unit</a:t>
            </a: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Communicated the project- during curriculum night, Class Dojo photos, </a:t>
            </a: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Media release forms</a:t>
            </a:r>
          </a:p>
          <a:p>
            <a:pPr indent="-342900" lvl="0" marL="457200" rtl="0">
              <a:lnSpc>
                <a:spcPct val="115000"/>
              </a:lnSpc>
              <a:spcBef>
                <a:spcPts val="0"/>
              </a:spcBef>
              <a:buClr>
                <a:schemeClr val="dk1"/>
              </a:buClr>
              <a:buSzPct val="100000"/>
              <a:buFont typeface="Arial"/>
            </a:pPr>
            <a:r>
              <a:rPr lang="en" sz="1800">
                <a:solidFill>
                  <a:schemeClr val="dk1"/>
                </a:solidFill>
                <a:latin typeface="Arial"/>
                <a:ea typeface="Arial"/>
                <a:cs typeface="Arial"/>
                <a:sym typeface="Arial"/>
              </a:rPr>
              <a:t>Collected articles</a:t>
            </a:r>
          </a:p>
          <a:p>
            <a:pPr lvl="0">
              <a:spcBef>
                <a:spcPts val="0"/>
              </a:spcBef>
              <a:buNone/>
            </a:pPr>
            <a:r>
              <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Shape 240"/>
          <p:cNvSpPr txBox="1"/>
          <p:nvPr>
            <p:ph type="title"/>
          </p:nvPr>
        </p:nvSpPr>
        <p:spPr>
          <a:xfrm>
            <a:off x="508000" y="457200"/>
            <a:ext cx="6447600" cy="990600"/>
          </a:xfrm>
          <a:prstGeom prst="rect">
            <a:avLst/>
          </a:prstGeom>
        </p:spPr>
        <p:txBody>
          <a:bodyPr anchorCtr="0" anchor="t" bIns="68575" lIns="68575" rIns="68575" tIns="68575">
            <a:noAutofit/>
          </a:bodyPr>
          <a:lstStyle/>
          <a:p>
            <a:pPr lvl="0" algn="ctr">
              <a:spcBef>
                <a:spcPts val="0"/>
              </a:spcBef>
              <a:buNone/>
            </a:pPr>
            <a:r>
              <a:rPr lang="en"/>
              <a:t>Waiting...</a:t>
            </a:r>
          </a:p>
        </p:txBody>
      </p:sp>
      <p:sp>
        <p:nvSpPr>
          <p:cNvPr id="241" name="Shape 241"/>
          <p:cNvSpPr txBox="1"/>
          <p:nvPr>
            <p:ph idx="1" type="body"/>
          </p:nvPr>
        </p:nvSpPr>
        <p:spPr>
          <a:xfrm>
            <a:off x="508000" y="997524"/>
            <a:ext cx="6447600" cy="3794400"/>
          </a:xfrm>
          <a:prstGeom prst="rect">
            <a:avLst/>
          </a:prstGeom>
        </p:spPr>
        <p:txBody>
          <a:bodyPr anchorCtr="0" anchor="t" bIns="68575" lIns="68575" rIns="68575" tIns="68575">
            <a:noAutofit/>
          </a:bodyPr>
          <a:lstStyle/>
          <a:p>
            <a:pPr lvl="0">
              <a:spcBef>
                <a:spcPts val="0"/>
              </a:spcBef>
              <a:buNone/>
            </a:pPr>
            <a:r>
              <a:rPr lang="en" sz="1800"/>
              <a:t>In anticipation of our farm visit we had a corn boil. </a:t>
            </a:r>
          </a:p>
          <a:p>
            <a:pPr indent="0" lvl="0" marL="0">
              <a:spcBef>
                <a:spcPts val="0"/>
              </a:spcBef>
              <a:buNone/>
            </a:pPr>
            <a:r>
              <a:rPr lang="en" sz="1800"/>
              <a:t>  Students learned how to use vegetable waste in a creative way.  They loved making corn husk dolls.</a:t>
            </a:r>
          </a:p>
          <a:p>
            <a:pPr indent="0" lvl="0" marL="0">
              <a:spcBef>
                <a:spcPts val="0"/>
              </a:spcBef>
              <a:buNone/>
            </a:pPr>
            <a:r>
              <a:t/>
            </a:r>
            <a:endParaRPr sz="1800"/>
          </a:p>
          <a:p>
            <a:pPr lvl="0">
              <a:spcBef>
                <a:spcPts val="0"/>
              </a:spcBef>
              <a:buNone/>
            </a:pPr>
            <a:r>
              <a:rPr lang="en" sz="1800"/>
              <a:t>We also harvested some kale and tomatoes that were growing in the school greenhouse and garden behind the school.</a:t>
            </a:r>
          </a:p>
          <a:p>
            <a:pPr lvl="0">
              <a:spcBef>
                <a:spcPts val="0"/>
              </a:spcBef>
              <a:buNone/>
            </a:pPr>
            <a:r>
              <a:t/>
            </a:r>
            <a:endParaRPr sz="1800"/>
          </a:p>
          <a:p>
            <a:pPr lvl="0">
              <a:spcBef>
                <a:spcPts val="0"/>
              </a:spcBef>
              <a:buNone/>
            </a:pPr>
            <a:r>
              <a:rPr lang="en" sz="1800"/>
              <a:t>We discussed food preservation and different reasons why it is necessary and how do it.  Students participated in cultivating and dehydrating vegetables</a:t>
            </a:r>
            <a:r>
              <a:rPr lang="en"/>
              <a:t>.</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descr="20170105_092802.jpg" id="246" name="Shape 246"/>
          <p:cNvPicPr preferRelativeResize="0"/>
          <p:nvPr/>
        </p:nvPicPr>
        <p:blipFill>
          <a:blip r:embed="rId3">
            <a:alphaModFix/>
          </a:blip>
          <a:stretch>
            <a:fillRect/>
          </a:stretch>
        </p:blipFill>
        <p:spPr>
          <a:xfrm rot="957853">
            <a:off x="5917217" y="-81537"/>
            <a:ext cx="2939624" cy="3323526"/>
          </a:xfrm>
          <a:prstGeom prst="rect">
            <a:avLst/>
          </a:prstGeom>
          <a:noFill/>
          <a:ln>
            <a:noFill/>
          </a:ln>
        </p:spPr>
      </p:pic>
      <p:pic>
        <p:nvPicPr>
          <p:cNvPr descr="IMG_20161003_111141.jpg" id="247" name="Shape 247"/>
          <p:cNvPicPr preferRelativeResize="0"/>
          <p:nvPr/>
        </p:nvPicPr>
        <p:blipFill>
          <a:blip r:embed="rId4">
            <a:alphaModFix/>
          </a:blip>
          <a:stretch>
            <a:fillRect/>
          </a:stretch>
        </p:blipFill>
        <p:spPr>
          <a:xfrm>
            <a:off x="120981" y="2826343"/>
            <a:ext cx="4082452" cy="2268875"/>
          </a:xfrm>
          <a:prstGeom prst="rect">
            <a:avLst/>
          </a:prstGeom>
          <a:noFill/>
          <a:ln>
            <a:noFill/>
          </a:ln>
        </p:spPr>
      </p:pic>
      <p:sp>
        <p:nvSpPr>
          <p:cNvPr id="248" name="Shape 248"/>
          <p:cNvSpPr txBox="1"/>
          <p:nvPr>
            <p:ph idx="1" type="body"/>
          </p:nvPr>
        </p:nvSpPr>
        <p:spPr>
          <a:xfrm>
            <a:off x="508000" y="1620441"/>
            <a:ext cx="6447600" cy="2910600"/>
          </a:xfrm>
          <a:prstGeom prst="rect">
            <a:avLst/>
          </a:prstGeom>
        </p:spPr>
        <p:txBody>
          <a:bodyPr anchorCtr="0" anchor="t" bIns="68575" lIns="68575" rIns="68575" tIns="68575">
            <a:noAutofit/>
          </a:bodyPr>
          <a:lstStyle/>
          <a:p>
            <a:pPr lvl="0">
              <a:spcBef>
                <a:spcPts val="0"/>
              </a:spcBef>
              <a:buNone/>
            </a:pPr>
            <a:r>
              <a:t/>
            </a:r>
            <a:endParaRPr/>
          </a:p>
        </p:txBody>
      </p:sp>
      <p:pic>
        <p:nvPicPr>
          <p:cNvPr descr="IMG_20161003_103529.jpg" id="249" name="Shape 249"/>
          <p:cNvPicPr preferRelativeResize="0"/>
          <p:nvPr/>
        </p:nvPicPr>
        <p:blipFill>
          <a:blip r:embed="rId5">
            <a:alphaModFix/>
          </a:blip>
          <a:stretch>
            <a:fillRect/>
          </a:stretch>
        </p:blipFill>
        <p:spPr>
          <a:xfrm rot="-4">
            <a:off x="-408116" y="486388"/>
            <a:ext cx="4885473" cy="2874625"/>
          </a:xfrm>
          <a:prstGeom prst="rect">
            <a:avLst/>
          </a:prstGeom>
          <a:noFill/>
          <a:ln>
            <a:noFill/>
          </a:ln>
        </p:spPr>
      </p:pic>
      <p:pic>
        <p:nvPicPr>
          <p:cNvPr descr="465.JPG" id="250" name="Shape 250"/>
          <p:cNvPicPr preferRelativeResize="0"/>
          <p:nvPr/>
        </p:nvPicPr>
        <p:blipFill>
          <a:blip r:embed="rId6">
            <a:alphaModFix/>
          </a:blip>
          <a:stretch>
            <a:fillRect/>
          </a:stretch>
        </p:blipFill>
        <p:spPr>
          <a:xfrm>
            <a:off x="4203425" y="118300"/>
            <a:ext cx="1883600" cy="2586752"/>
          </a:xfrm>
          <a:prstGeom prst="rect">
            <a:avLst/>
          </a:prstGeom>
          <a:noFill/>
          <a:ln>
            <a:noFill/>
          </a:ln>
        </p:spPr>
      </p:pic>
      <p:pic>
        <p:nvPicPr>
          <p:cNvPr descr="IMG_20161027_104054.jpg" id="251" name="Shape 251"/>
          <p:cNvPicPr preferRelativeResize="0"/>
          <p:nvPr/>
        </p:nvPicPr>
        <p:blipFill>
          <a:blip r:embed="rId7">
            <a:alphaModFix/>
          </a:blip>
          <a:stretch>
            <a:fillRect/>
          </a:stretch>
        </p:blipFill>
        <p:spPr>
          <a:xfrm>
            <a:off x="5847649" y="2705050"/>
            <a:ext cx="3296348" cy="2511475"/>
          </a:xfrm>
          <a:prstGeom prst="rect">
            <a:avLst/>
          </a:prstGeom>
          <a:noFill/>
          <a:ln>
            <a:noFill/>
          </a:ln>
        </p:spPr>
      </p:pic>
      <p:pic>
        <p:nvPicPr>
          <p:cNvPr descr="541.JPG" id="252" name="Shape 252"/>
          <p:cNvPicPr preferRelativeResize="0"/>
          <p:nvPr/>
        </p:nvPicPr>
        <p:blipFill>
          <a:blip r:embed="rId8">
            <a:alphaModFix/>
          </a:blip>
          <a:stretch>
            <a:fillRect/>
          </a:stretch>
        </p:blipFill>
        <p:spPr>
          <a:xfrm>
            <a:off x="3964050" y="2587700"/>
            <a:ext cx="1883600" cy="25867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508000" y="457200"/>
            <a:ext cx="6447600" cy="990600"/>
          </a:xfrm>
          <a:prstGeom prst="rect">
            <a:avLst/>
          </a:prstGeom>
        </p:spPr>
        <p:txBody>
          <a:bodyPr anchorCtr="0" anchor="t" bIns="68575" lIns="68575" rIns="68575" tIns="68575">
            <a:noAutofit/>
          </a:bodyPr>
          <a:lstStyle/>
          <a:p>
            <a:pPr lvl="0" algn="l">
              <a:spcBef>
                <a:spcPts val="0"/>
              </a:spcBef>
              <a:buNone/>
            </a:pPr>
            <a:r>
              <a:rPr lang="en"/>
              <a:t>Dehydration </a:t>
            </a:r>
          </a:p>
        </p:txBody>
      </p:sp>
      <p:pic>
        <p:nvPicPr>
          <p:cNvPr descr="473.JPG" id="258" name="Shape 258"/>
          <p:cNvPicPr preferRelativeResize="0"/>
          <p:nvPr/>
        </p:nvPicPr>
        <p:blipFill>
          <a:blip r:embed="rId3">
            <a:alphaModFix/>
          </a:blip>
          <a:stretch>
            <a:fillRect/>
          </a:stretch>
        </p:blipFill>
        <p:spPr>
          <a:xfrm>
            <a:off x="330800" y="1157750"/>
            <a:ext cx="1883600" cy="2511467"/>
          </a:xfrm>
          <a:prstGeom prst="rect">
            <a:avLst/>
          </a:prstGeom>
          <a:noFill/>
          <a:ln>
            <a:noFill/>
          </a:ln>
        </p:spPr>
      </p:pic>
      <p:pic>
        <p:nvPicPr>
          <p:cNvPr descr="475.JPG" id="259" name="Shape 259"/>
          <p:cNvPicPr preferRelativeResize="0"/>
          <p:nvPr/>
        </p:nvPicPr>
        <p:blipFill>
          <a:blip r:embed="rId4">
            <a:alphaModFix/>
          </a:blip>
          <a:stretch>
            <a:fillRect/>
          </a:stretch>
        </p:blipFill>
        <p:spPr>
          <a:xfrm>
            <a:off x="2451662" y="331850"/>
            <a:ext cx="1883600" cy="2511467"/>
          </a:xfrm>
          <a:prstGeom prst="rect">
            <a:avLst/>
          </a:prstGeom>
          <a:noFill/>
          <a:ln>
            <a:noFill/>
          </a:ln>
        </p:spPr>
      </p:pic>
      <p:pic>
        <p:nvPicPr>
          <p:cNvPr descr="487.JPG" id="260" name="Shape 260"/>
          <p:cNvPicPr preferRelativeResize="0"/>
          <p:nvPr/>
        </p:nvPicPr>
        <p:blipFill>
          <a:blip r:embed="rId5">
            <a:alphaModFix/>
          </a:blip>
          <a:stretch>
            <a:fillRect/>
          </a:stretch>
        </p:blipFill>
        <p:spPr>
          <a:xfrm>
            <a:off x="4623450" y="2573524"/>
            <a:ext cx="2167552" cy="2511472"/>
          </a:xfrm>
          <a:prstGeom prst="rect">
            <a:avLst/>
          </a:prstGeom>
          <a:noFill/>
          <a:ln>
            <a:noFill/>
          </a:ln>
        </p:spPr>
      </p:pic>
      <p:pic>
        <p:nvPicPr>
          <p:cNvPr descr="IMG_20161007_123952.jpg" id="261" name="Shape 261"/>
          <p:cNvPicPr preferRelativeResize="0"/>
          <p:nvPr/>
        </p:nvPicPr>
        <p:blipFill>
          <a:blip r:embed="rId6">
            <a:alphaModFix/>
          </a:blip>
          <a:stretch>
            <a:fillRect/>
          </a:stretch>
        </p:blipFill>
        <p:spPr>
          <a:xfrm>
            <a:off x="4401975" y="601650"/>
            <a:ext cx="3399075" cy="1971875"/>
          </a:xfrm>
          <a:prstGeom prst="rect">
            <a:avLst/>
          </a:prstGeom>
          <a:noFill/>
          <a:ln>
            <a:noFill/>
          </a:ln>
        </p:spPr>
      </p:pic>
      <p:pic>
        <p:nvPicPr>
          <p:cNvPr descr="495.JPG" id="262" name="Shape 262"/>
          <p:cNvPicPr preferRelativeResize="0"/>
          <p:nvPr/>
        </p:nvPicPr>
        <p:blipFill>
          <a:blip r:embed="rId7">
            <a:alphaModFix/>
          </a:blip>
          <a:stretch>
            <a:fillRect/>
          </a:stretch>
        </p:blipFill>
        <p:spPr>
          <a:xfrm>
            <a:off x="1101126" y="2986742"/>
            <a:ext cx="1995381" cy="1995381"/>
          </a:xfrm>
          <a:prstGeom prst="rect">
            <a:avLst/>
          </a:prstGeom>
          <a:noFill/>
          <a:ln>
            <a:noFill/>
          </a:ln>
        </p:spPr>
      </p:pic>
      <p:pic>
        <p:nvPicPr>
          <p:cNvPr descr="IMG_20161006_085242.jpg" id="263" name="Shape 263"/>
          <p:cNvPicPr preferRelativeResize="0"/>
          <p:nvPr/>
        </p:nvPicPr>
        <p:blipFill rotWithShape="1">
          <a:blip r:embed="rId8">
            <a:alphaModFix/>
          </a:blip>
          <a:srcRect b="10536" l="8170" r="-8169" t="18651"/>
          <a:stretch/>
        </p:blipFill>
        <p:spPr>
          <a:xfrm>
            <a:off x="2997750" y="2728850"/>
            <a:ext cx="1868325" cy="2351825"/>
          </a:xfrm>
          <a:prstGeom prst="rect">
            <a:avLst/>
          </a:prstGeom>
          <a:noFill/>
          <a:ln>
            <a:noFill/>
          </a:ln>
        </p:spPr>
      </p:pic>
      <p:pic>
        <p:nvPicPr>
          <p:cNvPr descr="508.JPG" id="264" name="Shape 264"/>
          <p:cNvPicPr preferRelativeResize="0"/>
          <p:nvPr/>
        </p:nvPicPr>
        <p:blipFill>
          <a:blip r:embed="rId9">
            <a:alphaModFix/>
          </a:blip>
          <a:stretch>
            <a:fillRect/>
          </a:stretch>
        </p:blipFill>
        <p:spPr>
          <a:xfrm>
            <a:off x="6791007" y="2573517"/>
            <a:ext cx="1995381" cy="19953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Shape 149"/>
          <p:cNvSpPr txBox="1"/>
          <p:nvPr>
            <p:ph type="title"/>
          </p:nvPr>
        </p:nvSpPr>
        <p:spPr>
          <a:xfrm>
            <a:off x="508000" y="457200"/>
            <a:ext cx="6447600" cy="990600"/>
          </a:xfrm>
          <a:prstGeom prst="rect">
            <a:avLst/>
          </a:prstGeom>
        </p:spPr>
        <p:txBody>
          <a:bodyPr anchorCtr="0" anchor="t" bIns="68575" lIns="68575" rIns="68575" tIns="68575">
            <a:noAutofit/>
          </a:bodyPr>
          <a:lstStyle/>
          <a:p>
            <a:pPr lvl="0" algn="ctr">
              <a:spcBef>
                <a:spcPts val="0"/>
              </a:spcBef>
              <a:buNone/>
            </a:pPr>
            <a:r>
              <a:rPr lang="en"/>
              <a:t>Background Information</a:t>
            </a:r>
          </a:p>
        </p:txBody>
      </p:sp>
      <p:sp>
        <p:nvSpPr>
          <p:cNvPr id="150" name="Shape 150" title="Grow With Us.mp4"/>
          <p:cNvSpPr/>
          <p:nvPr/>
        </p:nvSpPr>
        <p:spPr>
          <a:xfrm>
            <a:off x="2935675" y="857250"/>
            <a:ext cx="4572000" cy="3429000"/>
          </a:xfrm>
          <a:prstGeom prst="rect">
            <a:avLst/>
          </a:prstGeom>
          <a:no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descr="499.JPG" id="269" name="Shape 269"/>
          <p:cNvPicPr preferRelativeResize="0"/>
          <p:nvPr/>
        </p:nvPicPr>
        <p:blipFill>
          <a:blip r:embed="rId3">
            <a:alphaModFix/>
          </a:blip>
          <a:stretch>
            <a:fillRect/>
          </a:stretch>
        </p:blipFill>
        <p:spPr>
          <a:xfrm>
            <a:off x="340877" y="2626912"/>
            <a:ext cx="2573649" cy="2573649"/>
          </a:xfrm>
          <a:prstGeom prst="rect">
            <a:avLst/>
          </a:prstGeom>
          <a:noFill/>
          <a:ln>
            <a:noFill/>
          </a:ln>
        </p:spPr>
      </p:pic>
      <p:pic>
        <p:nvPicPr>
          <p:cNvPr descr="IMG_20161006_105343.jpg" id="270" name="Shape 270"/>
          <p:cNvPicPr preferRelativeResize="0"/>
          <p:nvPr/>
        </p:nvPicPr>
        <p:blipFill>
          <a:blip r:embed="rId4">
            <a:alphaModFix/>
          </a:blip>
          <a:stretch>
            <a:fillRect/>
          </a:stretch>
        </p:blipFill>
        <p:spPr>
          <a:xfrm>
            <a:off x="58400" y="1020350"/>
            <a:ext cx="2856125" cy="1606576"/>
          </a:xfrm>
          <a:prstGeom prst="rect">
            <a:avLst/>
          </a:prstGeom>
          <a:noFill/>
          <a:ln>
            <a:noFill/>
          </a:ln>
        </p:spPr>
      </p:pic>
      <p:pic>
        <p:nvPicPr>
          <p:cNvPr descr="IMG_20161005_135729.jpg" id="271" name="Shape 271"/>
          <p:cNvPicPr preferRelativeResize="0"/>
          <p:nvPr/>
        </p:nvPicPr>
        <p:blipFill>
          <a:blip r:embed="rId5">
            <a:alphaModFix/>
          </a:blip>
          <a:stretch>
            <a:fillRect/>
          </a:stretch>
        </p:blipFill>
        <p:spPr>
          <a:xfrm>
            <a:off x="2622700" y="2737825"/>
            <a:ext cx="4181022" cy="2351825"/>
          </a:xfrm>
          <a:prstGeom prst="rect">
            <a:avLst/>
          </a:prstGeom>
          <a:noFill/>
          <a:ln>
            <a:noFill/>
          </a:ln>
        </p:spPr>
      </p:pic>
      <p:pic>
        <p:nvPicPr>
          <p:cNvPr descr="514.JPG" id="272" name="Shape 272"/>
          <p:cNvPicPr preferRelativeResize="0"/>
          <p:nvPr/>
        </p:nvPicPr>
        <p:blipFill>
          <a:blip r:embed="rId6">
            <a:alphaModFix/>
          </a:blip>
          <a:stretch>
            <a:fillRect/>
          </a:stretch>
        </p:blipFill>
        <p:spPr>
          <a:xfrm>
            <a:off x="6884332" y="3094267"/>
            <a:ext cx="1995381" cy="1995381"/>
          </a:xfrm>
          <a:prstGeom prst="rect">
            <a:avLst/>
          </a:prstGeom>
          <a:noFill/>
          <a:ln>
            <a:noFill/>
          </a:ln>
        </p:spPr>
      </p:pic>
      <p:pic>
        <p:nvPicPr>
          <p:cNvPr descr="422.JPG" id="273" name="Shape 273"/>
          <p:cNvPicPr preferRelativeResize="0"/>
          <p:nvPr/>
        </p:nvPicPr>
        <p:blipFill>
          <a:blip r:embed="rId7">
            <a:alphaModFix/>
          </a:blip>
          <a:stretch>
            <a:fillRect/>
          </a:stretch>
        </p:blipFill>
        <p:spPr>
          <a:xfrm>
            <a:off x="7115843" y="44900"/>
            <a:ext cx="1763869" cy="2351825"/>
          </a:xfrm>
          <a:prstGeom prst="rect">
            <a:avLst/>
          </a:prstGeom>
          <a:noFill/>
          <a:ln>
            <a:noFill/>
          </a:ln>
        </p:spPr>
      </p:pic>
      <p:pic>
        <p:nvPicPr>
          <p:cNvPr descr="496.JPG" id="274" name="Shape 274"/>
          <p:cNvPicPr preferRelativeResize="0"/>
          <p:nvPr/>
        </p:nvPicPr>
        <p:blipFill rotWithShape="1">
          <a:blip r:embed="rId8">
            <a:alphaModFix/>
          </a:blip>
          <a:srcRect b="0" l="25172" r="0" t="0"/>
          <a:stretch/>
        </p:blipFill>
        <p:spPr>
          <a:xfrm>
            <a:off x="5278149" y="1231075"/>
            <a:ext cx="1925852" cy="2573649"/>
          </a:xfrm>
          <a:prstGeom prst="rect">
            <a:avLst/>
          </a:prstGeom>
          <a:noFill/>
          <a:ln>
            <a:noFill/>
          </a:ln>
        </p:spPr>
      </p:pic>
      <p:pic>
        <p:nvPicPr>
          <p:cNvPr descr="IMG_20161003_112611.jpg" id="275" name="Shape 275"/>
          <p:cNvPicPr preferRelativeResize="0"/>
          <p:nvPr/>
        </p:nvPicPr>
        <p:blipFill>
          <a:blip r:embed="rId9">
            <a:alphaModFix/>
          </a:blip>
          <a:stretch>
            <a:fillRect/>
          </a:stretch>
        </p:blipFill>
        <p:spPr>
          <a:xfrm>
            <a:off x="2566950" y="448300"/>
            <a:ext cx="3240499" cy="1822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508000" y="457200"/>
            <a:ext cx="6447600" cy="799500"/>
          </a:xfrm>
          <a:prstGeom prst="rect">
            <a:avLst/>
          </a:prstGeom>
        </p:spPr>
        <p:txBody>
          <a:bodyPr anchorCtr="0" anchor="t" bIns="68575" lIns="68575" rIns="68575" tIns="68575">
            <a:noAutofit/>
          </a:bodyPr>
          <a:lstStyle/>
          <a:p>
            <a:pPr lvl="0" rtl="0" algn="ctr">
              <a:lnSpc>
                <a:spcPct val="115000"/>
              </a:lnSpc>
              <a:spcBef>
                <a:spcPts val="0"/>
              </a:spcBef>
              <a:buNone/>
            </a:pPr>
            <a:r>
              <a:rPr lang="en" sz="3000">
                <a:solidFill>
                  <a:schemeClr val="dk1"/>
                </a:solidFill>
                <a:latin typeface="Arial"/>
                <a:ea typeface="Arial"/>
                <a:cs typeface="Arial"/>
                <a:sym typeface="Arial"/>
              </a:rPr>
              <a:t>Visit to Wright’s Family farm</a:t>
            </a:r>
          </a:p>
          <a:p>
            <a:pPr lvl="0" rtl="0">
              <a:lnSpc>
                <a:spcPct val="115000"/>
              </a:lnSpc>
              <a:spcBef>
                <a:spcPts val="0"/>
              </a:spcBef>
              <a:buClr>
                <a:schemeClr val="dk1"/>
              </a:buClr>
              <a:buSzPct val="100000"/>
              <a:buFont typeface="Arial"/>
              <a:buNone/>
            </a:pPr>
            <a:r>
              <a:t/>
            </a:r>
            <a:endParaRPr sz="1100">
              <a:solidFill>
                <a:schemeClr val="dk1"/>
              </a:solidFill>
              <a:latin typeface="Arial"/>
              <a:ea typeface="Arial"/>
              <a:cs typeface="Arial"/>
              <a:sym typeface="Arial"/>
            </a:endParaRPr>
          </a:p>
          <a:p>
            <a:pPr lvl="0">
              <a:spcBef>
                <a:spcPts val="0"/>
              </a:spcBef>
              <a:buNone/>
            </a:pPr>
            <a:r>
              <a:t/>
            </a:r>
            <a:endParaRPr/>
          </a:p>
        </p:txBody>
      </p:sp>
      <p:sp>
        <p:nvSpPr>
          <p:cNvPr id="281" name="Shape 281"/>
          <p:cNvSpPr txBox="1"/>
          <p:nvPr>
            <p:ph idx="1" type="body"/>
          </p:nvPr>
        </p:nvSpPr>
        <p:spPr>
          <a:xfrm>
            <a:off x="331975" y="1105101"/>
            <a:ext cx="6447600" cy="3377100"/>
          </a:xfrm>
          <a:prstGeom prst="rect">
            <a:avLst/>
          </a:prstGeom>
        </p:spPr>
        <p:txBody>
          <a:bodyPr anchorCtr="0" anchor="t" bIns="68575" lIns="68575" rIns="68575" tIns="68575">
            <a:noAutofit/>
          </a:bodyPr>
          <a:lstStyle/>
          <a:p>
            <a:pPr lvl="0">
              <a:spcBef>
                <a:spcPts val="0"/>
              </a:spcBef>
              <a:buNone/>
            </a:pPr>
            <a:r>
              <a:rPr lang="en"/>
              <a:t>Since we weren’t able to start our inquiry with the hydroponics unit, we began with farming and planting in general. This led us to brainstorming activities with what we knew about agriculture. We had a corn boil up as a means to get them excited with the project. </a:t>
            </a:r>
          </a:p>
        </p:txBody>
      </p:sp>
      <p:pic>
        <p:nvPicPr>
          <p:cNvPr descr="IMG_20161014_093643.jpg" id="282" name="Shape 282"/>
          <p:cNvPicPr preferRelativeResize="0"/>
          <p:nvPr/>
        </p:nvPicPr>
        <p:blipFill>
          <a:blip r:embed="rId3">
            <a:alphaModFix/>
          </a:blip>
          <a:stretch>
            <a:fillRect/>
          </a:stretch>
        </p:blipFill>
        <p:spPr>
          <a:xfrm>
            <a:off x="97800" y="2190650"/>
            <a:ext cx="3390274" cy="1907023"/>
          </a:xfrm>
          <a:prstGeom prst="rect">
            <a:avLst/>
          </a:prstGeom>
          <a:noFill/>
          <a:ln>
            <a:noFill/>
          </a:ln>
        </p:spPr>
      </p:pic>
      <p:pic>
        <p:nvPicPr>
          <p:cNvPr descr="IMG_20161014_100543.jpg" id="283" name="Shape 283"/>
          <p:cNvPicPr preferRelativeResize="0"/>
          <p:nvPr/>
        </p:nvPicPr>
        <p:blipFill>
          <a:blip r:embed="rId4">
            <a:alphaModFix/>
          </a:blip>
          <a:stretch>
            <a:fillRect/>
          </a:stretch>
        </p:blipFill>
        <p:spPr>
          <a:xfrm>
            <a:off x="2669850" y="2232875"/>
            <a:ext cx="3998801" cy="2249326"/>
          </a:xfrm>
          <a:prstGeom prst="rect">
            <a:avLst/>
          </a:prstGeom>
          <a:noFill/>
          <a:ln>
            <a:noFill/>
          </a:ln>
        </p:spPr>
      </p:pic>
      <p:pic>
        <p:nvPicPr>
          <p:cNvPr descr="IMG_20161014_102342.jpg" id="284" name="Shape 284"/>
          <p:cNvPicPr preferRelativeResize="0"/>
          <p:nvPr/>
        </p:nvPicPr>
        <p:blipFill>
          <a:blip r:embed="rId5">
            <a:alphaModFix/>
          </a:blip>
          <a:stretch>
            <a:fillRect/>
          </a:stretch>
        </p:blipFill>
        <p:spPr>
          <a:xfrm>
            <a:off x="6668649" y="1105100"/>
            <a:ext cx="2520975" cy="19070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Apple Butter ….. How crops can be used</a:t>
            </a:r>
          </a:p>
        </p:txBody>
      </p:sp>
      <p:pic>
        <p:nvPicPr>
          <p:cNvPr descr="IMG_20161018_090035.jpg" id="290" name="Shape 290"/>
          <p:cNvPicPr preferRelativeResize="0"/>
          <p:nvPr/>
        </p:nvPicPr>
        <p:blipFill>
          <a:blip r:embed="rId3">
            <a:alphaModFix/>
          </a:blip>
          <a:stretch>
            <a:fillRect/>
          </a:stretch>
        </p:blipFill>
        <p:spPr>
          <a:xfrm>
            <a:off x="268400" y="1078399"/>
            <a:ext cx="1376648" cy="2447400"/>
          </a:xfrm>
          <a:prstGeom prst="rect">
            <a:avLst/>
          </a:prstGeom>
          <a:noFill/>
          <a:ln>
            <a:noFill/>
          </a:ln>
        </p:spPr>
      </p:pic>
      <p:pic>
        <p:nvPicPr>
          <p:cNvPr descr="IMG_20161018_090042.jpg" id="291" name="Shape 291"/>
          <p:cNvPicPr preferRelativeResize="0"/>
          <p:nvPr/>
        </p:nvPicPr>
        <p:blipFill>
          <a:blip r:embed="rId4">
            <a:alphaModFix/>
          </a:blip>
          <a:stretch>
            <a:fillRect/>
          </a:stretch>
        </p:blipFill>
        <p:spPr>
          <a:xfrm>
            <a:off x="268399" y="3116800"/>
            <a:ext cx="1259101" cy="2026700"/>
          </a:xfrm>
          <a:prstGeom prst="rect">
            <a:avLst/>
          </a:prstGeom>
          <a:noFill/>
          <a:ln>
            <a:noFill/>
          </a:ln>
        </p:spPr>
      </p:pic>
      <p:pic>
        <p:nvPicPr>
          <p:cNvPr descr="IMG_20161018_101742.jpg" id="292" name="Shape 292"/>
          <p:cNvPicPr preferRelativeResize="0"/>
          <p:nvPr/>
        </p:nvPicPr>
        <p:blipFill>
          <a:blip r:embed="rId5">
            <a:alphaModFix/>
          </a:blip>
          <a:stretch>
            <a:fillRect/>
          </a:stretch>
        </p:blipFill>
        <p:spPr>
          <a:xfrm>
            <a:off x="1527500" y="3017625"/>
            <a:ext cx="2991851" cy="2070175"/>
          </a:xfrm>
          <a:prstGeom prst="rect">
            <a:avLst/>
          </a:prstGeom>
          <a:noFill/>
          <a:ln>
            <a:noFill/>
          </a:ln>
        </p:spPr>
      </p:pic>
      <p:pic>
        <p:nvPicPr>
          <p:cNvPr descr="IMG_20161018_105147.jpg" id="293" name="Shape 293"/>
          <p:cNvPicPr preferRelativeResize="0"/>
          <p:nvPr/>
        </p:nvPicPr>
        <p:blipFill>
          <a:blip r:embed="rId6">
            <a:alphaModFix/>
          </a:blip>
          <a:stretch>
            <a:fillRect/>
          </a:stretch>
        </p:blipFill>
        <p:spPr>
          <a:xfrm>
            <a:off x="1645049" y="990924"/>
            <a:ext cx="3603015" cy="2026699"/>
          </a:xfrm>
          <a:prstGeom prst="rect">
            <a:avLst/>
          </a:prstGeom>
          <a:noFill/>
          <a:ln>
            <a:noFill/>
          </a:ln>
        </p:spPr>
      </p:pic>
      <p:pic>
        <p:nvPicPr>
          <p:cNvPr descr="IMG_20161018_105716.jpg" id="294" name="Shape 294"/>
          <p:cNvPicPr preferRelativeResize="0"/>
          <p:nvPr/>
        </p:nvPicPr>
        <p:blipFill>
          <a:blip r:embed="rId7">
            <a:alphaModFix/>
          </a:blip>
          <a:stretch>
            <a:fillRect/>
          </a:stretch>
        </p:blipFill>
        <p:spPr>
          <a:xfrm>
            <a:off x="4519349" y="2696524"/>
            <a:ext cx="4251151" cy="2391275"/>
          </a:xfrm>
          <a:prstGeom prst="rect">
            <a:avLst/>
          </a:prstGeom>
          <a:noFill/>
          <a:ln>
            <a:noFill/>
          </a:ln>
        </p:spPr>
      </p:pic>
      <p:sp>
        <p:nvSpPr>
          <p:cNvPr id="295" name="Shape 295"/>
          <p:cNvSpPr txBox="1"/>
          <p:nvPr/>
        </p:nvSpPr>
        <p:spPr>
          <a:xfrm>
            <a:off x="5356275" y="1595325"/>
            <a:ext cx="3603000" cy="598800"/>
          </a:xfrm>
          <a:prstGeom prst="rect">
            <a:avLst/>
          </a:prstGeom>
          <a:noFill/>
          <a:ln>
            <a:noFill/>
          </a:ln>
        </p:spPr>
        <p:txBody>
          <a:bodyPr anchorCtr="0" anchor="t" bIns="91425" lIns="91425" rIns="91425" tIns="91425">
            <a:noAutofit/>
          </a:bodyPr>
          <a:lstStyle/>
          <a:p>
            <a:pPr lvl="0">
              <a:spcBef>
                <a:spcPts val="0"/>
              </a:spcBef>
              <a:buNone/>
            </a:pPr>
            <a:r>
              <a:rPr lang="en"/>
              <a:t>Apples from Wright’s Family Farm….. Mmmmmm delicious!!!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txBox="1"/>
          <p:nvPr>
            <p:ph type="title"/>
          </p:nvPr>
        </p:nvSpPr>
        <p:spPr>
          <a:xfrm>
            <a:off x="2963250" y="457200"/>
            <a:ext cx="3442500" cy="990600"/>
          </a:xfrm>
          <a:prstGeom prst="rect">
            <a:avLst/>
          </a:prstGeom>
        </p:spPr>
        <p:txBody>
          <a:bodyPr anchorCtr="0" anchor="t" bIns="68575" lIns="68575" rIns="68575" tIns="68575">
            <a:noAutofit/>
          </a:bodyPr>
          <a:lstStyle/>
          <a:p>
            <a:pPr lvl="0">
              <a:spcBef>
                <a:spcPts val="0"/>
              </a:spcBef>
              <a:buNone/>
            </a:pPr>
            <a:r>
              <a:rPr lang="en"/>
              <a:t>Data Collection</a:t>
            </a:r>
          </a:p>
        </p:txBody>
      </p:sp>
      <p:sp>
        <p:nvSpPr>
          <p:cNvPr id="301" name="Shape 301"/>
          <p:cNvSpPr txBox="1"/>
          <p:nvPr>
            <p:ph idx="1" type="body"/>
          </p:nvPr>
        </p:nvSpPr>
        <p:spPr>
          <a:xfrm>
            <a:off x="2963249" y="1356400"/>
            <a:ext cx="3384000" cy="2910600"/>
          </a:xfrm>
          <a:prstGeom prst="rect">
            <a:avLst/>
          </a:prstGeom>
        </p:spPr>
        <p:txBody>
          <a:bodyPr anchorCtr="0" anchor="t" bIns="68575" lIns="68575" rIns="68575" tIns="68575">
            <a:noAutofit/>
          </a:bodyPr>
          <a:lstStyle/>
          <a:p>
            <a:pPr indent="0" lvl="0" marL="0" rtl="0">
              <a:lnSpc>
                <a:spcPct val="115000"/>
              </a:lnSpc>
              <a:spcBef>
                <a:spcPts val="0"/>
              </a:spcBef>
              <a:buNone/>
            </a:pPr>
            <a:r>
              <a:rPr lang="en" sz="1800" u="sng">
                <a:solidFill>
                  <a:schemeClr val="dk1"/>
                </a:solidFill>
                <a:latin typeface="Arial"/>
                <a:ea typeface="Arial"/>
                <a:cs typeface="Arial"/>
                <a:sym typeface="Arial"/>
              </a:rPr>
              <a:t>Class Dojo  </a:t>
            </a:r>
          </a:p>
          <a:p>
            <a:pPr indent="0" lvl="0" marL="0" rtl="0">
              <a:lnSpc>
                <a:spcPct val="115000"/>
              </a:lnSpc>
              <a:spcBef>
                <a:spcPts val="0"/>
              </a:spcBef>
              <a:buNone/>
            </a:pPr>
            <a:r>
              <a:rPr lang="en" sz="1800">
                <a:solidFill>
                  <a:schemeClr val="dk1"/>
                </a:solidFill>
                <a:latin typeface="Arial"/>
                <a:ea typeface="Arial"/>
                <a:cs typeface="Arial"/>
                <a:sym typeface="Arial"/>
              </a:rPr>
              <a:t>I would periodically update parents on </a:t>
            </a:r>
          </a:p>
          <a:p>
            <a:pPr indent="0" lvl="0" marL="0" rtl="0">
              <a:lnSpc>
                <a:spcPct val="115000"/>
              </a:lnSpc>
              <a:spcBef>
                <a:spcPts val="0"/>
              </a:spcBef>
              <a:buNone/>
            </a:pPr>
            <a:r>
              <a:rPr lang="en" sz="1800">
                <a:solidFill>
                  <a:schemeClr val="dk1"/>
                </a:solidFill>
                <a:latin typeface="Arial"/>
                <a:ea typeface="Arial"/>
                <a:cs typeface="Arial"/>
                <a:sym typeface="Arial"/>
              </a:rPr>
              <a:t>the growth of our plants and my students were so </a:t>
            </a:r>
          </a:p>
          <a:p>
            <a:pPr indent="0" lvl="0" marL="0" rtl="0">
              <a:lnSpc>
                <a:spcPct val="115000"/>
              </a:lnSpc>
              <a:spcBef>
                <a:spcPts val="0"/>
              </a:spcBef>
              <a:buNone/>
            </a:pPr>
            <a:r>
              <a:rPr lang="en" sz="1800">
                <a:solidFill>
                  <a:schemeClr val="dk1"/>
                </a:solidFill>
                <a:latin typeface="Arial"/>
                <a:ea typeface="Arial"/>
                <a:cs typeface="Arial"/>
                <a:sym typeface="Arial"/>
              </a:rPr>
              <a:t>excited that their parents could see the growth. </a:t>
            </a:r>
          </a:p>
        </p:txBody>
      </p:sp>
      <p:pic>
        <p:nvPicPr>
          <p:cNvPr descr="File_000.png" id="302" name="Shape 302"/>
          <p:cNvPicPr preferRelativeResize="0"/>
          <p:nvPr/>
        </p:nvPicPr>
        <p:blipFill>
          <a:blip r:embed="rId3">
            <a:alphaModFix/>
          </a:blip>
          <a:stretch>
            <a:fillRect/>
          </a:stretch>
        </p:blipFill>
        <p:spPr>
          <a:xfrm>
            <a:off x="6542600" y="0"/>
            <a:ext cx="2601400" cy="5143501"/>
          </a:xfrm>
          <a:prstGeom prst="rect">
            <a:avLst/>
          </a:prstGeom>
          <a:noFill/>
          <a:ln>
            <a:noFill/>
          </a:ln>
        </p:spPr>
      </p:pic>
      <p:pic>
        <p:nvPicPr>
          <p:cNvPr descr="File_000.png" id="303" name="Shape 303"/>
          <p:cNvPicPr preferRelativeResize="0"/>
          <p:nvPr/>
        </p:nvPicPr>
        <p:blipFill>
          <a:blip r:embed="rId4">
            <a:alphaModFix/>
          </a:blip>
          <a:stretch>
            <a:fillRect/>
          </a:stretch>
        </p:blipFill>
        <p:spPr>
          <a:xfrm>
            <a:off x="0" y="24450"/>
            <a:ext cx="2688724" cy="5094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The evolution of the inquiry based mind…..</a:t>
            </a:r>
          </a:p>
        </p:txBody>
      </p:sp>
      <p:sp>
        <p:nvSpPr>
          <p:cNvPr id="309" name="Shape 309"/>
          <p:cNvSpPr txBox="1"/>
          <p:nvPr>
            <p:ph idx="1" type="body"/>
          </p:nvPr>
        </p:nvSpPr>
        <p:spPr>
          <a:xfrm>
            <a:off x="576450" y="1649766"/>
            <a:ext cx="6447600" cy="2910600"/>
          </a:xfrm>
          <a:prstGeom prst="rect">
            <a:avLst/>
          </a:prstGeom>
        </p:spPr>
        <p:txBody>
          <a:bodyPr anchorCtr="0" anchor="t" bIns="68575" lIns="68575" rIns="68575" tIns="68575">
            <a:noAutofit/>
          </a:bodyPr>
          <a:lstStyle/>
          <a:p>
            <a:pPr indent="0" lvl="0" marL="0" rtl="0">
              <a:spcBef>
                <a:spcPts val="0"/>
              </a:spcBef>
              <a:buNone/>
            </a:pPr>
            <a:r>
              <a:rPr lang="en"/>
              <a:t>Student Data:</a:t>
            </a:r>
          </a:p>
          <a:p>
            <a:pPr indent="-228600" lvl="0" marL="457200" rtl="0">
              <a:spcBef>
                <a:spcPts val="0"/>
              </a:spcBef>
            </a:pPr>
            <a:r>
              <a:rPr lang="en"/>
              <a:t>Numerous photos of students and plant growth over the school year</a:t>
            </a:r>
          </a:p>
          <a:p>
            <a:pPr indent="-228600" lvl="0" marL="457200" rtl="0">
              <a:spcBef>
                <a:spcPts val="0"/>
              </a:spcBef>
            </a:pPr>
            <a:r>
              <a:rPr lang="en"/>
              <a:t>Student journals documenting observations</a:t>
            </a:r>
          </a:p>
          <a:p>
            <a:pPr indent="-228600" lvl="0" marL="457200" rtl="0">
              <a:spcBef>
                <a:spcPts val="0"/>
              </a:spcBef>
            </a:pPr>
            <a:r>
              <a:rPr lang="en"/>
              <a:t>Observation of participation during discussions and tasks</a:t>
            </a:r>
          </a:p>
          <a:p>
            <a:pPr indent="0" lvl="0" marL="0" rtl="0">
              <a:spcBef>
                <a:spcPts val="0"/>
              </a:spcBef>
              <a:buNone/>
            </a:pPr>
            <a:r>
              <a:rPr lang="en"/>
              <a:t>Teacher Data:</a:t>
            </a:r>
          </a:p>
          <a:p>
            <a:pPr indent="-228600" lvl="0" marL="457200" rtl="0">
              <a:spcBef>
                <a:spcPts val="0"/>
              </a:spcBef>
            </a:pPr>
            <a:r>
              <a:rPr lang="en"/>
              <a:t>Regular meetings with all involved in project</a:t>
            </a:r>
          </a:p>
          <a:p>
            <a:pPr indent="-228600" lvl="0" marL="457200" rtl="0">
              <a:spcBef>
                <a:spcPts val="0"/>
              </a:spcBef>
            </a:pPr>
            <a:r>
              <a:rPr lang="en"/>
              <a:t>Updates, via texts, outside school hours about the project</a:t>
            </a:r>
          </a:p>
          <a:p>
            <a:pPr indent="-228600" lvl="0" marL="457200" rtl="0">
              <a:spcBef>
                <a:spcPts val="0"/>
              </a:spcBef>
            </a:pPr>
            <a:r>
              <a:rPr lang="en"/>
              <a:t>Collaboration, willingness to work with each other and reach out to others for help</a:t>
            </a:r>
          </a:p>
          <a:p>
            <a:pPr indent="-228600" lvl="0" marL="457200" rtl="0">
              <a:spcBef>
                <a:spcPts val="0"/>
              </a:spcBef>
            </a:pPr>
            <a:r>
              <a:rPr lang="en"/>
              <a:t>The smiles, questions, and enthusiasm displayed by the students</a:t>
            </a:r>
          </a:p>
        </p:txBody>
      </p:sp>
      <p:pic>
        <p:nvPicPr>
          <p:cNvPr descr="Resized_20170531_133533.jpeg" id="310" name="Shape 310"/>
          <p:cNvPicPr preferRelativeResize="0"/>
          <p:nvPr/>
        </p:nvPicPr>
        <p:blipFill>
          <a:blip r:embed="rId3">
            <a:alphaModFix/>
          </a:blip>
          <a:stretch>
            <a:fillRect/>
          </a:stretch>
        </p:blipFill>
        <p:spPr>
          <a:xfrm>
            <a:off x="6518940" y="0"/>
            <a:ext cx="2893220" cy="51435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pic>
        <p:nvPicPr>
          <p:cNvPr descr="IMG_9393.JPG" id="315" name="Shape 315"/>
          <p:cNvPicPr preferRelativeResize="0"/>
          <p:nvPr/>
        </p:nvPicPr>
        <p:blipFill>
          <a:blip r:embed="rId3">
            <a:alphaModFix/>
          </a:blip>
          <a:stretch>
            <a:fillRect/>
          </a:stretch>
        </p:blipFill>
        <p:spPr>
          <a:xfrm>
            <a:off x="4483725" y="134575"/>
            <a:ext cx="1510149" cy="1510149"/>
          </a:xfrm>
          <a:prstGeom prst="rect">
            <a:avLst/>
          </a:prstGeom>
          <a:noFill/>
          <a:ln>
            <a:noFill/>
          </a:ln>
        </p:spPr>
      </p:pic>
      <p:pic>
        <p:nvPicPr>
          <p:cNvPr descr="20170214_104358.jpg" id="316" name="Shape 316"/>
          <p:cNvPicPr preferRelativeResize="0"/>
          <p:nvPr/>
        </p:nvPicPr>
        <p:blipFill>
          <a:blip r:embed="rId4">
            <a:alphaModFix/>
          </a:blip>
          <a:stretch>
            <a:fillRect/>
          </a:stretch>
        </p:blipFill>
        <p:spPr>
          <a:xfrm>
            <a:off x="1835925" y="134575"/>
            <a:ext cx="2684702" cy="1510151"/>
          </a:xfrm>
          <a:prstGeom prst="rect">
            <a:avLst/>
          </a:prstGeom>
          <a:noFill/>
          <a:ln>
            <a:noFill/>
          </a:ln>
        </p:spPr>
      </p:pic>
      <p:pic>
        <p:nvPicPr>
          <p:cNvPr descr="File_002.jpeg" id="317" name="Shape 317"/>
          <p:cNvPicPr preferRelativeResize="0"/>
          <p:nvPr/>
        </p:nvPicPr>
        <p:blipFill>
          <a:blip r:embed="rId5">
            <a:alphaModFix/>
          </a:blip>
          <a:stretch>
            <a:fillRect/>
          </a:stretch>
        </p:blipFill>
        <p:spPr>
          <a:xfrm>
            <a:off x="6257299" y="2889450"/>
            <a:ext cx="2092723" cy="2146001"/>
          </a:xfrm>
          <a:prstGeom prst="rect">
            <a:avLst/>
          </a:prstGeom>
          <a:noFill/>
          <a:ln>
            <a:noFill/>
          </a:ln>
        </p:spPr>
      </p:pic>
      <p:pic>
        <p:nvPicPr>
          <p:cNvPr descr="File_006.jpeg" id="318" name="Shape 318"/>
          <p:cNvPicPr preferRelativeResize="0"/>
          <p:nvPr/>
        </p:nvPicPr>
        <p:blipFill>
          <a:blip r:embed="rId6">
            <a:alphaModFix/>
          </a:blip>
          <a:stretch>
            <a:fillRect/>
          </a:stretch>
        </p:blipFill>
        <p:spPr>
          <a:xfrm>
            <a:off x="1664898" y="3134541"/>
            <a:ext cx="1410424" cy="1880560"/>
          </a:xfrm>
          <a:prstGeom prst="rect">
            <a:avLst/>
          </a:prstGeom>
          <a:noFill/>
          <a:ln>
            <a:noFill/>
          </a:ln>
        </p:spPr>
      </p:pic>
      <p:pic>
        <p:nvPicPr>
          <p:cNvPr descr="File_009.jpeg" id="319" name="Shape 319"/>
          <p:cNvPicPr preferRelativeResize="0"/>
          <p:nvPr/>
        </p:nvPicPr>
        <p:blipFill>
          <a:blip r:embed="rId7">
            <a:alphaModFix/>
          </a:blip>
          <a:stretch>
            <a:fillRect/>
          </a:stretch>
        </p:blipFill>
        <p:spPr>
          <a:xfrm>
            <a:off x="1758487" y="1667989"/>
            <a:ext cx="1223251" cy="1443302"/>
          </a:xfrm>
          <a:prstGeom prst="rect">
            <a:avLst/>
          </a:prstGeom>
          <a:noFill/>
          <a:ln>
            <a:noFill/>
          </a:ln>
        </p:spPr>
      </p:pic>
      <p:pic>
        <p:nvPicPr>
          <p:cNvPr descr="File_006.jpeg" id="320" name="Shape 320"/>
          <p:cNvPicPr preferRelativeResize="0"/>
          <p:nvPr/>
        </p:nvPicPr>
        <p:blipFill>
          <a:blip r:embed="rId8">
            <a:alphaModFix/>
          </a:blip>
          <a:stretch>
            <a:fillRect/>
          </a:stretch>
        </p:blipFill>
        <p:spPr>
          <a:xfrm>
            <a:off x="254474" y="3154875"/>
            <a:ext cx="1410424" cy="1880576"/>
          </a:xfrm>
          <a:prstGeom prst="rect">
            <a:avLst/>
          </a:prstGeom>
          <a:noFill/>
          <a:ln>
            <a:noFill/>
          </a:ln>
        </p:spPr>
      </p:pic>
      <p:pic>
        <p:nvPicPr>
          <p:cNvPr descr="20170531_133755.png" id="321" name="Shape 321"/>
          <p:cNvPicPr preferRelativeResize="0"/>
          <p:nvPr/>
        </p:nvPicPr>
        <p:blipFill>
          <a:blip r:embed="rId9">
            <a:alphaModFix/>
          </a:blip>
          <a:stretch>
            <a:fillRect/>
          </a:stretch>
        </p:blipFill>
        <p:spPr>
          <a:xfrm>
            <a:off x="2924250" y="1667999"/>
            <a:ext cx="1815624" cy="3226249"/>
          </a:xfrm>
          <a:prstGeom prst="rect">
            <a:avLst/>
          </a:prstGeom>
          <a:noFill/>
          <a:ln>
            <a:noFill/>
          </a:ln>
        </p:spPr>
      </p:pic>
      <p:pic>
        <p:nvPicPr>
          <p:cNvPr descr="20170531_133835.png" id="322" name="Shape 322"/>
          <p:cNvPicPr preferRelativeResize="0"/>
          <p:nvPr/>
        </p:nvPicPr>
        <p:blipFill>
          <a:blip r:embed="rId10">
            <a:alphaModFix/>
          </a:blip>
          <a:stretch>
            <a:fillRect/>
          </a:stretch>
        </p:blipFill>
        <p:spPr>
          <a:xfrm>
            <a:off x="0" y="81100"/>
            <a:ext cx="1664900" cy="2958398"/>
          </a:xfrm>
          <a:prstGeom prst="rect">
            <a:avLst/>
          </a:prstGeom>
          <a:noFill/>
          <a:ln>
            <a:noFill/>
          </a:ln>
        </p:spPr>
      </p:pic>
      <p:pic>
        <p:nvPicPr>
          <p:cNvPr descr="File_003.jpeg" id="323" name="Shape 323"/>
          <p:cNvPicPr preferRelativeResize="0"/>
          <p:nvPr/>
        </p:nvPicPr>
        <p:blipFill>
          <a:blip r:embed="rId11">
            <a:alphaModFix/>
          </a:blip>
          <a:stretch>
            <a:fillRect/>
          </a:stretch>
        </p:blipFill>
        <p:spPr>
          <a:xfrm>
            <a:off x="4739875" y="3134535"/>
            <a:ext cx="1410424" cy="1880576"/>
          </a:xfrm>
          <a:prstGeom prst="rect">
            <a:avLst/>
          </a:prstGeom>
          <a:noFill/>
          <a:ln>
            <a:noFill/>
          </a:ln>
        </p:spPr>
      </p:pic>
      <p:pic>
        <p:nvPicPr>
          <p:cNvPr descr="IMG_9394.JPG" id="324" name="Shape 324"/>
          <p:cNvPicPr preferRelativeResize="0"/>
          <p:nvPr/>
        </p:nvPicPr>
        <p:blipFill>
          <a:blip r:embed="rId12">
            <a:alphaModFix/>
          </a:blip>
          <a:stretch>
            <a:fillRect/>
          </a:stretch>
        </p:blipFill>
        <p:spPr>
          <a:xfrm>
            <a:off x="4739875" y="1668000"/>
            <a:ext cx="1510149" cy="1510149"/>
          </a:xfrm>
          <a:prstGeom prst="rect">
            <a:avLst/>
          </a:prstGeom>
          <a:noFill/>
          <a:ln>
            <a:noFill/>
          </a:ln>
        </p:spPr>
      </p:pic>
      <p:pic>
        <p:nvPicPr>
          <p:cNvPr descr="20170531_133658.png" id="325" name="Shape 325"/>
          <p:cNvPicPr preferRelativeResize="0"/>
          <p:nvPr/>
        </p:nvPicPr>
        <p:blipFill>
          <a:blip r:embed="rId13">
            <a:alphaModFix/>
          </a:blip>
          <a:stretch>
            <a:fillRect/>
          </a:stretch>
        </p:blipFill>
        <p:spPr>
          <a:xfrm>
            <a:off x="6285675" y="-68950"/>
            <a:ext cx="2064353" cy="2958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Shape 330"/>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Teacher Inquiry now- Reflecting</a:t>
            </a:r>
          </a:p>
        </p:txBody>
      </p:sp>
      <p:sp>
        <p:nvSpPr>
          <p:cNvPr id="331" name="Shape 331"/>
          <p:cNvSpPr txBox="1"/>
          <p:nvPr>
            <p:ph idx="1" type="body"/>
          </p:nvPr>
        </p:nvSpPr>
        <p:spPr>
          <a:xfrm>
            <a:off x="508000" y="906624"/>
            <a:ext cx="6447600" cy="3922800"/>
          </a:xfrm>
          <a:prstGeom prst="rect">
            <a:avLst/>
          </a:prstGeom>
        </p:spPr>
        <p:txBody>
          <a:bodyPr anchorCtr="0" anchor="t" bIns="68575" lIns="68575" rIns="68575" tIns="68575">
            <a:noAutofit/>
          </a:bodyPr>
          <a:lstStyle/>
          <a:p>
            <a:pPr indent="0" lvl="0" marL="0" rtl="0">
              <a:spcBef>
                <a:spcPts val="0"/>
              </a:spcBef>
              <a:buNone/>
            </a:pPr>
            <a:r>
              <a:rPr b="1" i="1" lang="en" sz="1200"/>
              <a:t>Inquiry-based learning has been praised for requiring the student to do more than just report on a topic. The student must go beyond the simple memorization of facts and regurgitation of information and into the realm of creating new and deeper understanding through identification and subsequent application of solutions to a specific topic (Owens, Hester, &amp; Teale, 2002). </a:t>
            </a:r>
          </a:p>
          <a:p>
            <a:pPr indent="0" lvl="0" marL="0" rtl="0">
              <a:spcBef>
                <a:spcPts val="0"/>
              </a:spcBef>
              <a:buNone/>
            </a:pPr>
            <a:r>
              <a:t/>
            </a:r>
            <a:endParaRPr b="1" i="1" sz="1200"/>
          </a:p>
          <a:p>
            <a:pPr indent="0" lvl="0" marL="0" rtl="0">
              <a:spcBef>
                <a:spcPts val="0"/>
              </a:spcBef>
              <a:buNone/>
            </a:pPr>
            <a:r>
              <a:t/>
            </a:r>
            <a:endParaRPr b="1" i="1" sz="1200"/>
          </a:p>
          <a:p>
            <a:pPr indent="0" lvl="0" marL="0" rtl="0">
              <a:spcBef>
                <a:spcPts val="0"/>
              </a:spcBef>
              <a:buNone/>
            </a:pPr>
            <a:r>
              <a:rPr b="1" lang="en" sz="2400"/>
              <a:t>Our philosophy of teaching hasn't changed</a:t>
            </a:r>
            <a:r>
              <a:rPr lang="en"/>
              <a:t>, </a:t>
            </a:r>
            <a:r>
              <a:rPr lang="en" sz="1800"/>
              <a:t>however, we have become more aware of the information we present to our class.  We are now more conscious of allowing the students to discover, to promote, and decide their own path of learning and wondering.</a:t>
            </a:r>
          </a:p>
          <a:p>
            <a:pPr indent="0" lvl="0" marL="0" rtl="0">
              <a:spcBef>
                <a:spcPts val="0"/>
              </a:spcBef>
              <a:buNone/>
            </a:pPr>
            <a:r>
              <a:t/>
            </a:r>
            <a:endParaRPr sz="1800"/>
          </a:p>
          <a:p>
            <a:pPr indent="0" lvl="0" marL="0" rtl="0">
              <a:spcBef>
                <a:spcPts val="0"/>
              </a:spcBef>
              <a:buNone/>
            </a:pPr>
            <a:r>
              <a:rPr lang="en"/>
              <a:t>  </a:t>
            </a:r>
          </a:p>
          <a:p>
            <a:pPr indent="0" lvl="0" marL="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Shape 336"/>
          <p:cNvSpPr txBox="1"/>
          <p:nvPr>
            <p:ph idx="1" type="body"/>
          </p:nvPr>
        </p:nvSpPr>
        <p:spPr>
          <a:xfrm>
            <a:off x="1057075" y="3174872"/>
            <a:ext cx="6447600" cy="2031000"/>
          </a:xfrm>
          <a:prstGeom prst="rect">
            <a:avLst/>
          </a:prstGeom>
        </p:spPr>
        <p:txBody>
          <a:bodyPr anchorCtr="0" anchor="t" bIns="68575" lIns="68575" rIns="68575" tIns="68575">
            <a:noAutofit/>
          </a:bodyPr>
          <a:lstStyle/>
          <a:p>
            <a:pPr indent="0" lvl="0" marL="0" rtl="0">
              <a:spcBef>
                <a:spcPts val="0"/>
              </a:spcBef>
              <a:buNone/>
            </a:pPr>
            <a:r>
              <a:t/>
            </a:r>
            <a:endParaRPr>
              <a:solidFill>
                <a:srgbClr val="FF0000"/>
              </a:solidFill>
            </a:endParaRPr>
          </a:p>
          <a:p>
            <a:pPr indent="0" lvl="0" marL="0" rtl="0">
              <a:spcBef>
                <a:spcPts val="0"/>
              </a:spcBef>
              <a:buNone/>
            </a:pPr>
            <a:r>
              <a:t/>
            </a:r>
            <a:endParaRPr>
              <a:solidFill>
                <a:srgbClr val="FF0000"/>
              </a:solidFill>
            </a:endParaRPr>
          </a:p>
          <a:p>
            <a:pPr indent="0" lvl="0" marL="0" rtl="0">
              <a:spcBef>
                <a:spcPts val="0"/>
              </a:spcBef>
              <a:buNone/>
            </a:pPr>
            <a:r>
              <a:rPr b="1" i="1" lang="en">
                <a:solidFill>
                  <a:srgbClr val="CC0000"/>
                </a:solidFill>
              </a:rPr>
              <a:t>We further established that …</a:t>
            </a:r>
          </a:p>
          <a:p>
            <a:pPr indent="-69850" lvl="0" marL="0" rtl="0">
              <a:spcBef>
                <a:spcPts val="0"/>
              </a:spcBef>
              <a:buClr>
                <a:schemeClr val="dk1"/>
              </a:buClr>
              <a:buSzPct val="78571"/>
              <a:buFont typeface="Arial"/>
              <a:buNone/>
            </a:pPr>
            <a:r>
              <a:rPr b="1" i="1" lang="en">
                <a:solidFill>
                  <a:srgbClr val="BF9000"/>
                </a:solidFill>
              </a:rPr>
              <a:t> </a:t>
            </a:r>
            <a:r>
              <a:rPr b="1" lang="en" sz="2400">
                <a:solidFill>
                  <a:srgbClr val="B45F06"/>
                </a:solidFill>
              </a:rPr>
              <a:t>it is okay, as a professional/teacher, to be the facilitator and not the presenter.</a:t>
            </a:r>
            <a:r>
              <a:rPr lang="en">
                <a:solidFill>
                  <a:srgbClr val="B45F06"/>
                </a:solidFill>
              </a:rPr>
              <a:t> </a:t>
            </a:r>
          </a:p>
        </p:txBody>
      </p:sp>
      <p:pic>
        <p:nvPicPr>
          <p:cNvPr descr="Wordle Cloud for Drexler (2010) | A wordle cloud for week 2 … | Flickr" id="337" name="Shape 337"/>
          <p:cNvPicPr preferRelativeResize="0"/>
          <p:nvPr/>
        </p:nvPicPr>
        <p:blipFill>
          <a:blip r:embed="rId3">
            <a:alphaModFix amt="47000"/>
          </a:blip>
          <a:stretch>
            <a:fillRect/>
          </a:stretch>
        </p:blipFill>
        <p:spPr>
          <a:xfrm>
            <a:off x="39112" y="-139524"/>
            <a:ext cx="9065774" cy="4312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descr="Taking risks | Xavier Vergés | Flickr" id="342" name="Shape 342"/>
          <p:cNvPicPr preferRelativeResize="0"/>
          <p:nvPr/>
        </p:nvPicPr>
        <p:blipFill>
          <a:blip r:embed="rId3">
            <a:alphaModFix amt="88000"/>
          </a:blip>
          <a:stretch>
            <a:fillRect/>
          </a:stretch>
        </p:blipFill>
        <p:spPr>
          <a:xfrm>
            <a:off x="5502550" y="66925"/>
            <a:ext cx="3421075" cy="2918699"/>
          </a:xfrm>
          <a:prstGeom prst="rect">
            <a:avLst/>
          </a:prstGeom>
          <a:noFill/>
          <a:ln>
            <a:noFill/>
          </a:ln>
        </p:spPr>
      </p:pic>
      <p:sp>
        <p:nvSpPr>
          <p:cNvPr id="343" name="Shape 343"/>
          <p:cNvSpPr txBox="1"/>
          <p:nvPr>
            <p:ph idx="1" type="body"/>
          </p:nvPr>
        </p:nvSpPr>
        <p:spPr>
          <a:xfrm>
            <a:off x="365400" y="390550"/>
            <a:ext cx="5397600" cy="1885200"/>
          </a:xfrm>
          <a:prstGeom prst="rect">
            <a:avLst/>
          </a:prstGeom>
        </p:spPr>
        <p:txBody>
          <a:bodyPr anchorCtr="0" anchor="t" bIns="68575" lIns="68575" rIns="68575" tIns="68575">
            <a:noAutofit/>
          </a:bodyPr>
          <a:lstStyle/>
          <a:p>
            <a:pPr indent="0" lvl="0" marL="0" rtl="0">
              <a:spcBef>
                <a:spcPts val="0"/>
              </a:spcBef>
              <a:buNone/>
            </a:pPr>
            <a:r>
              <a:rPr lang="en"/>
              <a:t>The students need to see …...</a:t>
            </a:r>
          </a:p>
          <a:p>
            <a:pPr indent="387350" lvl="0" marL="0" rtl="0">
              <a:spcBef>
                <a:spcPts val="0"/>
              </a:spcBef>
              <a:buClr>
                <a:schemeClr val="dk1"/>
              </a:buClr>
              <a:buSzPct val="45833"/>
              <a:buFont typeface="Arial"/>
              <a:buNone/>
            </a:pPr>
            <a:r>
              <a:rPr lang="en">
                <a:solidFill>
                  <a:srgbClr val="3C78D8"/>
                </a:solidFill>
              </a:rPr>
              <a:t> </a:t>
            </a:r>
            <a:r>
              <a:rPr b="1" lang="en" sz="2400">
                <a:solidFill>
                  <a:srgbClr val="3C78D8"/>
                </a:solidFill>
              </a:rPr>
              <a:t>that teachers do not ‘know it all’. It is necessary for them to see teachers, take risks, make mistakes, and start over.</a:t>
            </a:r>
          </a:p>
          <a:p>
            <a:pPr lvl="0">
              <a:spcBef>
                <a:spcPts val="0"/>
              </a:spcBef>
              <a:buNone/>
            </a:pPr>
            <a:r>
              <a:t/>
            </a:r>
            <a:endParaRPr b="1" sz="2400"/>
          </a:p>
        </p:txBody>
      </p:sp>
      <p:pic>
        <p:nvPicPr>
          <p:cNvPr descr="He who is not courageous enough to take risks will accom… | Flickr" id="344" name="Shape 344"/>
          <p:cNvPicPr preferRelativeResize="0"/>
          <p:nvPr/>
        </p:nvPicPr>
        <p:blipFill rotWithShape="1">
          <a:blip r:embed="rId4">
            <a:alphaModFix/>
          </a:blip>
          <a:srcRect b="19034" l="2171" r="0" t="0"/>
          <a:stretch/>
        </p:blipFill>
        <p:spPr>
          <a:xfrm>
            <a:off x="1911925" y="2432825"/>
            <a:ext cx="5320150" cy="26069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Progression of Plant growth</a:t>
            </a:r>
          </a:p>
        </p:txBody>
      </p:sp>
      <p:sp>
        <p:nvSpPr>
          <p:cNvPr id="350" name="Shape 350"/>
          <p:cNvSpPr txBox="1"/>
          <p:nvPr>
            <p:ph idx="1" type="body"/>
          </p:nvPr>
        </p:nvSpPr>
        <p:spPr>
          <a:xfrm>
            <a:off x="508000" y="1620450"/>
            <a:ext cx="2183400" cy="545100"/>
          </a:xfrm>
          <a:prstGeom prst="rect">
            <a:avLst/>
          </a:prstGeom>
        </p:spPr>
        <p:txBody>
          <a:bodyPr anchorCtr="0" anchor="t" bIns="68575" lIns="68575" rIns="68575" tIns="68575">
            <a:noAutofit/>
          </a:bodyPr>
          <a:lstStyle/>
          <a:p>
            <a:pPr lvl="0">
              <a:spcBef>
                <a:spcPts val="0"/>
              </a:spcBef>
              <a:buNone/>
            </a:pPr>
            <a:r>
              <a:rPr lang="en"/>
              <a:t>Sprouts - February 5-8</a:t>
            </a:r>
          </a:p>
        </p:txBody>
      </p:sp>
      <p:pic>
        <p:nvPicPr>
          <p:cNvPr descr="20170205_150409.jpg" id="351" name="Shape 351"/>
          <p:cNvPicPr preferRelativeResize="0"/>
          <p:nvPr/>
        </p:nvPicPr>
        <p:blipFill>
          <a:blip r:embed="rId3">
            <a:alphaModFix/>
          </a:blip>
          <a:stretch>
            <a:fillRect/>
          </a:stretch>
        </p:blipFill>
        <p:spPr>
          <a:xfrm>
            <a:off x="36550" y="2165550"/>
            <a:ext cx="3026626" cy="1702474"/>
          </a:xfrm>
          <a:prstGeom prst="rect">
            <a:avLst/>
          </a:prstGeom>
          <a:noFill/>
          <a:ln>
            <a:noFill/>
          </a:ln>
        </p:spPr>
      </p:pic>
      <p:pic>
        <p:nvPicPr>
          <p:cNvPr descr="20170205_150512.jpg" id="352" name="Shape 352"/>
          <p:cNvPicPr preferRelativeResize="0"/>
          <p:nvPr/>
        </p:nvPicPr>
        <p:blipFill>
          <a:blip r:embed="rId4">
            <a:alphaModFix/>
          </a:blip>
          <a:stretch>
            <a:fillRect/>
          </a:stretch>
        </p:blipFill>
        <p:spPr>
          <a:xfrm>
            <a:off x="3351026" y="1030419"/>
            <a:ext cx="2940149" cy="1653848"/>
          </a:xfrm>
          <a:prstGeom prst="rect">
            <a:avLst/>
          </a:prstGeom>
          <a:noFill/>
          <a:ln>
            <a:noFill/>
          </a:ln>
        </p:spPr>
      </p:pic>
      <p:pic>
        <p:nvPicPr>
          <p:cNvPr descr="20170208_093246.jpg" id="353" name="Shape 353"/>
          <p:cNvPicPr preferRelativeResize="0"/>
          <p:nvPr/>
        </p:nvPicPr>
        <p:blipFill>
          <a:blip r:embed="rId5">
            <a:alphaModFix/>
          </a:blip>
          <a:stretch>
            <a:fillRect/>
          </a:stretch>
        </p:blipFill>
        <p:spPr>
          <a:xfrm>
            <a:off x="6443576" y="2322451"/>
            <a:ext cx="2468700" cy="1388649"/>
          </a:xfrm>
          <a:prstGeom prst="rect">
            <a:avLst/>
          </a:prstGeom>
          <a:noFill/>
          <a:ln>
            <a:noFill/>
          </a:ln>
        </p:spPr>
      </p:pic>
      <p:pic>
        <p:nvPicPr>
          <p:cNvPr descr="20170208_093306.jpg" id="354" name="Shape 354"/>
          <p:cNvPicPr preferRelativeResize="0"/>
          <p:nvPr/>
        </p:nvPicPr>
        <p:blipFill>
          <a:blip r:embed="rId6">
            <a:alphaModFix/>
          </a:blip>
          <a:stretch>
            <a:fillRect/>
          </a:stretch>
        </p:blipFill>
        <p:spPr>
          <a:xfrm>
            <a:off x="3357937" y="3399150"/>
            <a:ext cx="2790876" cy="15698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Who’s Involved:</a:t>
            </a:r>
          </a:p>
        </p:txBody>
      </p:sp>
      <p:sp>
        <p:nvSpPr>
          <p:cNvPr id="156" name="Shape 156"/>
          <p:cNvSpPr txBox="1"/>
          <p:nvPr>
            <p:ph idx="1" type="body"/>
          </p:nvPr>
        </p:nvSpPr>
        <p:spPr>
          <a:xfrm>
            <a:off x="508000" y="1157949"/>
            <a:ext cx="6447600" cy="3985800"/>
          </a:xfrm>
          <a:prstGeom prst="rect">
            <a:avLst/>
          </a:prstGeom>
        </p:spPr>
        <p:txBody>
          <a:bodyPr anchorCtr="0" anchor="t" bIns="68575" lIns="68575" rIns="68575" tIns="68575">
            <a:noAutofit/>
          </a:bodyPr>
          <a:lstStyle/>
          <a:p>
            <a:pPr indent="0" lvl="0" marL="0" rtl="0">
              <a:lnSpc>
                <a:spcPct val="115000"/>
              </a:lnSpc>
              <a:spcBef>
                <a:spcPts val="0"/>
              </a:spcBef>
              <a:buNone/>
            </a:pPr>
            <a:r>
              <a:rPr lang="en" sz="1100">
                <a:solidFill>
                  <a:schemeClr val="dk1"/>
                </a:solidFill>
                <a:latin typeface="Arial"/>
                <a:ea typeface="Arial"/>
                <a:cs typeface="Arial"/>
                <a:sym typeface="Arial"/>
              </a:rPr>
              <a:t>Katie Warren-  </a:t>
            </a:r>
          </a:p>
          <a:p>
            <a:pPr indent="-69850" lvl="0" marL="0" rtl="0">
              <a:lnSpc>
                <a:spcPct val="115000"/>
              </a:lnSpc>
              <a:spcBef>
                <a:spcPts val="0"/>
              </a:spcBef>
              <a:buClr>
                <a:schemeClr val="dk1"/>
              </a:buClr>
              <a:buSzPct val="100000"/>
              <a:buFont typeface="Arial"/>
              <a:buNone/>
            </a:pPr>
            <a:r>
              <a:rPr lang="en" sz="1100">
                <a:solidFill>
                  <a:schemeClr val="dk1"/>
                </a:solidFill>
                <a:latin typeface="Arial"/>
                <a:ea typeface="Arial"/>
                <a:cs typeface="Arial"/>
                <a:sym typeface="Arial"/>
              </a:rPr>
              <a:t>Grade 6 teacher.  I have been teaching for 14 years.   I began  my teaching career as a core French teacher, which is my ultimate passion.  For the last 6 or so years, at CC Loughlin,  my teaching assignments have moved away from French and  have focused on the overall grade 5 and 6 curriculum. I always enjoy teaching ‘outside the box’, and thought that this research project would be the perfect fit for my challenging and diverse group of students.</a:t>
            </a:r>
          </a:p>
          <a:p>
            <a:pPr indent="-69850" lvl="0" marL="0" rtl="0">
              <a:lnSpc>
                <a:spcPct val="115000"/>
              </a:lnSpc>
              <a:spcBef>
                <a:spcPts val="0"/>
              </a:spcBef>
              <a:buClr>
                <a:schemeClr val="dk1"/>
              </a:buClr>
              <a:buSzPct val="100000"/>
              <a:buFont typeface="Arial"/>
              <a:buNone/>
            </a:pPr>
            <a:r>
              <a:t/>
            </a:r>
            <a:endParaRPr sz="1100">
              <a:solidFill>
                <a:schemeClr val="dk1"/>
              </a:solidFill>
              <a:latin typeface="Arial"/>
              <a:ea typeface="Arial"/>
              <a:cs typeface="Arial"/>
              <a:sym typeface="Arial"/>
            </a:endParaRPr>
          </a:p>
          <a:p>
            <a:pPr indent="0" lvl="0" marL="0" rtl="0">
              <a:lnSpc>
                <a:spcPct val="115000"/>
              </a:lnSpc>
              <a:spcBef>
                <a:spcPts val="0"/>
              </a:spcBef>
              <a:buNone/>
            </a:pPr>
            <a:r>
              <a:rPr lang="en" sz="1100">
                <a:solidFill>
                  <a:schemeClr val="dk1"/>
                </a:solidFill>
                <a:latin typeface="Arial"/>
                <a:ea typeface="Arial"/>
                <a:cs typeface="Arial"/>
                <a:sym typeface="Arial"/>
              </a:rPr>
              <a:t>Dulcie Skinner- </a:t>
            </a:r>
          </a:p>
          <a:p>
            <a:pPr indent="-69850" lvl="0" marL="0" rtl="0">
              <a:lnSpc>
                <a:spcPct val="115000"/>
              </a:lnSpc>
              <a:spcBef>
                <a:spcPts val="0"/>
              </a:spcBef>
              <a:buClr>
                <a:schemeClr val="dk1"/>
              </a:buClr>
              <a:buSzPct val="100000"/>
              <a:buFont typeface="Arial"/>
              <a:buNone/>
            </a:pPr>
            <a:r>
              <a:rPr lang="en" sz="1100">
                <a:solidFill>
                  <a:schemeClr val="dk1"/>
                </a:solidFill>
                <a:latin typeface="Arial"/>
                <a:ea typeface="Arial"/>
                <a:cs typeface="Arial"/>
                <a:sym typeface="Arial"/>
              </a:rPr>
              <a:t>Grade 3 teacher,teaching for almost 10 years, was approached by a colleague to be a part of this project and considering the curriculum connections to my science curriculum decided to do this, I enjoy trying new things and I felt this project would truly benefit the learning experience for my students</a:t>
            </a:r>
          </a:p>
          <a:p>
            <a:pPr indent="-69850" lvl="0" marL="0" rtl="0">
              <a:lnSpc>
                <a:spcPct val="115000"/>
              </a:lnSpc>
              <a:spcBef>
                <a:spcPts val="0"/>
              </a:spcBef>
              <a:buClr>
                <a:schemeClr val="dk1"/>
              </a:buClr>
              <a:buSzPct val="100000"/>
              <a:buFont typeface="Arial"/>
              <a:buNone/>
            </a:pPr>
            <a:r>
              <a:t/>
            </a:r>
            <a:endParaRPr sz="1100">
              <a:solidFill>
                <a:schemeClr val="dk1"/>
              </a:solidFill>
              <a:latin typeface="Arial"/>
              <a:ea typeface="Arial"/>
              <a:cs typeface="Arial"/>
              <a:sym typeface="Arial"/>
            </a:endParaRPr>
          </a:p>
          <a:p>
            <a:pPr indent="0" lvl="0" marL="0" rtl="0">
              <a:lnSpc>
                <a:spcPct val="115000"/>
              </a:lnSpc>
              <a:spcBef>
                <a:spcPts val="0"/>
              </a:spcBef>
              <a:buNone/>
            </a:pPr>
            <a:r>
              <a:rPr lang="en" sz="1100">
                <a:solidFill>
                  <a:schemeClr val="dk1"/>
                </a:solidFill>
                <a:latin typeface="Arial"/>
                <a:ea typeface="Arial"/>
                <a:cs typeface="Arial"/>
                <a:sym typeface="Arial"/>
              </a:rPr>
              <a:t>Brigitte White- </a:t>
            </a:r>
          </a:p>
          <a:p>
            <a:pPr indent="-69850" lvl="0" marL="0" rtl="0">
              <a:lnSpc>
                <a:spcPct val="115000"/>
              </a:lnSpc>
              <a:spcBef>
                <a:spcPts val="0"/>
              </a:spcBef>
              <a:buClr>
                <a:schemeClr val="dk1"/>
              </a:buClr>
              <a:buSzPct val="100000"/>
              <a:buFont typeface="Arial"/>
              <a:buNone/>
            </a:pPr>
            <a:r>
              <a:rPr lang="en" sz="1100">
                <a:solidFill>
                  <a:schemeClr val="dk1"/>
                </a:solidFill>
                <a:latin typeface="Arial"/>
                <a:ea typeface="Arial"/>
                <a:cs typeface="Arial"/>
                <a:sym typeface="Arial"/>
              </a:rPr>
              <a:t>Vice- Principal/ Literacy Numeracy Support Teacher. I have been teaching for 24 years, mainly in French Immersion. I was a part of another STEM project last year in a supporting role - Flipped Classroom. I became part of this group as I run the after school environment group and school garden and greenhouse. My role was minimal in the day to day setup of this project.</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Shape 359"/>
          <p:cNvSpPr txBox="1"/>
          <p:nvPr>
            <p:ph type="title"/>
          </p:nvPr>
        </p:nvSpPr>
        <p:spPr>
          <a:xfrm>
            <a:off x="508000" y="457200"/>
            <a:ext cx="4278000" cy="674700"/>
          </a:xfrm>
          <a:prstGeom prst="rect">
            <a:avLst/>
          </a:prstGeom>
        </p:spPr>
        <p:txBody>
          <a:bodyPr anchorCtr="0" anchor="t" bIns="68575" lIns="68575" rIns="68575" tIns="68575">
            <a:noAutofit/>
          </a:bodyPr>
          <a:lstStyle/>
          <a:p>
            <a:pPr lvl="0">
              <a:spcBef>
                <a:spcPts val="0"/>
              </a:spcBef>
              <a:buNone/>
            </a:pPr>
            <a:r>
              <a:rPr lang="en"/>
              <a:t>Planting seeds - February</a:t>
            </a:r>
          </a:p>
        </p:txBody>
      </p:sp>
      <p:pic>
        <p:nvPicPr>
          <p:cNvPr descr="IMG_9391.JPG" id="360" name="Shape 360"/>
          <p:cNvPicPr preferRelativeResize="0"/>
          <p:nvPr/>
        </p:nvPicPr>
        <p:blipFill>
          <a:blip r:embed="rId3">
            <a:alphaModFix/>
          </a:blip>
          <a:stretch>
            <a:fillRect/>
          </a:stretch>
        </p:blipFill>
        <p:spPr>
          <a:xfrm>
            <a:off x="370300" y="1248599"/>
            <a:ext cx="1883601" cy="1883601"/>
          </a:xfrm>
          <a:prstGeom prst="rect">
            <a:avLst/>
          </a:prstGeom>
          <a:noFill/>
          <a:ln>
            <a:noFill/>
          </a:ln>
        </p:spPr>
      </p:pic>
      <p:pic>
        <p:nvPicPr>
          <p:cNvPr descr="IMG_9285.JPG" id="361" name="Shape 361"/>
          <p:cNvPicPr preferRelativeResize="0"/>
          <p:nvPr/>
        </p:nvPicPr>
        <p:blipFill>
          <a:blip r:embed="rId4">
            <a:alphaModFix/>
          </a:blip>
          <a:stretch>
            <a:fillRect/>
          </a:stretch>
        </p:blipFill>
        <p:spPr>
          <a:xfrm>
            <a:off x="4786000" y="519450"/>
            <a:ext cx="3433950" cy="4578600"/>
          </a:xfrm>
          <a:prstGeom prst="rect">
            <a:avLst/>
          </a:prstGeom>
          <a:noFill/>
          <a:ln>
            <a:noFill/>
          </a:ln>
        </p:spPr>
      </p:pic>
      <p:pic>
        <p:nvPicPr>
          <p:cNvPr descr="20170209_092226.jpg" id="362" name="Shape 362"/>
          <p:cNvPicPr preferRelativeResize="0"/>
          <p:nvPr/>
        </p:nvPicPr>
        <p:blipFill>
          <a:blip r:embed="rId5">
            <a:alphaModFix/>
          </a:blip>
          <a:stretch>
            <a:fillRect/>
          </a:stretch>
        </p:blipFill>
        <p:spPr>
          <a:xfrm>
            <a:off x="152400" y="3284601"/>
            <a:ext cx="3033774" cy="1706497"/>
          </a:xfrm>
          <a:prstGeom prst="rect">
            <a:avLst/>
          </a:prstGeom>
          <a:noFill/>
          <a:ln>
            <a:noFill/>
          </a:ln>
        </p:spPr>
      </p:pic>
      <p:pic>
        <p:nvPicPr>
          <p:cNvPr descr="IMG_9392.JPG" id="363" name="Shape 363"/>
          <p:cNvPicPr preferRelativeResize="0"/>
          <p:nvPr/>
        </p:nvPicPr>
        <p:blipFill>
          <a:blip r:embed="rId6">
            <a:alphaModFix/>
          </a:blip>
          <a:stretch>
            <a:fillRect/>
          </a:stretch>
        </p:blipFill>
        <p:spPr>
          <a:xfrm>
            <a:off x="2406302" y="1284300"/>
            <a:ext cx="1847900" cy="1847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Shape 368"/>
          <p:cNvSpPr txBox="1"/>
          <p:nvPr>
            <p:ph type="title"/>
          </p:nvPr>
        </p:nvSpPr>
        <p:spPr>
          <a:xfrm>
            <a:off x="508000" y="457200"/>
            <a:ext cx="5953500" cy="990600"/>
          </a:xfrm>
          <a:prstGeom prst="rect">
            <a:avLst/>
          </a:prstGeom>
        </p:spPr>
        <p:txBody>
          <a:bodyPr anchorCtr="0" anchor="t" bIns="68575" lIns="68575" rIns="68575" tIns="68575">
            <a:noAutofit/>
          </a:bodyPr>
          <a:lstStyle/>
          <a:p>
            <a:pPr lvl="0">
              <a:spcBef>
                <a:spcPts val="0"/>
              </a:spcBef>
              <a:buNone/>
            </a:pPr>
            <a:r>
              <a:rPr lang="en"/>
              <a:t>Ready to transplant into hydroponics unit and soil boxes</a:t>
            </a:r>
          </a:p>
        </p:txBody>
      </p:sp>
      <p:pic>
        <p:nvPicPr>
          <p:cNvPr descr="20170214_104358.jpg" id="369" name="Shape 369"/>
          <p:cNvPicPr preferRelativeResize="0"/>
          <p:nvPr/>
        </p:nvPicPr>
        <p:blipFill>
          <a:blip r:embed="rId3">
            <a:alphaModFix/>
          </a:blip>
          <a:stretch>
            <a:fillRect/>
          </a:stretch>
        </p:blipFill>
        <p:spPr>
          <a:xfrm>
            <a:off x="3843391" y="913675"/>
            <a:ext cx="4177658" cy="2349924"/>
          </a:xfrm>
          <a:prstGeom prst="rect">
            <a:avLst/>
          </a:prstGeom>
          <a:noFill/>
          <a:ln>
            <a:noFill/>
          </a:ln>
        </p:spPr>
      </p:pic>
      <p:pic>
        <p:nvPicPr>
          <p:cNvPr descr="20170215_103414.jpg" id="370" name="Shape 370"/>
          <p:cNvPicPr preferRelativeResize="0"/>
          <p:nvPr/>
        </p:nvPicPr>
        <p:blipFill>
          <a:blip r:embed="rId4">
            <a:alphaModFix/>
          </a:blip>
          <a:stretch>
            <a:fillRect/>
          </a:stretch>
        </p:blipFill>
        <p:spPr>
          <a:xfrm>
            <a:off x="3475774" y="3263599"/>
            <a:ext cx="3342049" cy="1879899"/>
          </a:xfrm>
          <a:prstGeom prst="rect">
            <a:avLst/>
          </a:prstGeom>
          <a:noFill/>
          <a:ln>
            <a:noFill/>
          </a:ln>
        </p:spPr>
      </p:pic>
      <p:pic>
        <p:nvPicPr>
          <p:cNvPr descr="20170215_103941.jpg" id="371" name="Shape 371"/>
          <p:cNvPicPr preferRelativeResize="0"/>
          <p:nvPr/>
        </p:nvPicPr>
        <p:blipFill>
          <a:blip r:embed="rId5">
            <a:alphaModFix/>
          </a:blip>
          <a:stretch>
            <a:fillRect/>
          </a:stretch>
        </p:blipFill>
        <p:spPr>
          <a:xfrm>
            <a:off x="211071" y="1523975"/>
            <a:ext cx="1740173" cy="3093672"/>
          </a:xfrm>
          <a:prstGeom prst="rect">
            <a:avLst/>
          </a:prstGeom>
          <a:noFill/>
          <a:ln>
            <a:noFill/>
          </a:ln>
        </p:spPr>
      </p:pic>
      <p:pic>
        <p:nvPicPr>
          <p:cNvPr descr="20170215_105150.jpg" id="372" name="Shape 372"/>
          <p:cNvPicPr preferRelativeResize="0"/>
          <p:nvPr/>
        </p:nvPicPr>
        <p:blipFill>
          <a:blip r:embed="rId6">
            <a:alphaModFix/>
          </a:blip>
          <a:stretch>
            <a:fillRect/>
          </a:stretch>
        </p:blipFill>
        <p:spPr>
          <a:xfrm>
            <a:off x="2005255" y="1536662"/>
            <a:ext cx="1321824" cy="23499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Shape 377"/>
          <p:cNvSpPr txBox="1"/>
          <p:nvPr>
            <p:ph type="title"/>
          </p:nvPr>
        </p:nvSpPr>
        <p:spPr>
          <a:xfrm>
            <a:off x="508000" y="457200"/>
            <a:ext cx="2112300" cy="594600"/>
          </a:xfrm>
          <a:prstGeom prst="rect">
            <a:avLst/>
          </a:prstGeom>
        </p:spPr>
        <p:txBody>
          <a:bodyPr anchorCtr="0" anchor="t" bIns="68575" lIns="68575" rIns="68575" tIns="68575">
            <a:noAutofit/>
          </a:bodyPr>
          <a:lstStyle/>
          <a:p>
            <a:pPr lvl="0">
              <a:spcBef>
                <a:spcPts val="0"/>
              </a:spcBef>
              <a:buNone/>
            </a:pPr>
            <a:r>
              <a:rPr lang="en"/>
              <a:t>February 27</a:t>
            </a:r>
          </a:p>
        </p:txBody>
      </p:sp>
      <p:pic>
        <p:nvPicPr>
          <p:cNvPr descr="20170227_080255.jpg" id="378" name="Shape 378"/>
          <p:cNvPicPr preferRelativeResize="0"/>
          <p:nvPr/>
        </p:nvPicPr>
        <p:blipFill>
          <a:blip r:embed="rId3">
            <a:alphaModFix/>
          </a:blip>
          <a:stretch>
            <a:fillRect/>
          </a:stretch>
        </p:blipFill>
        <p:spPr>
          <a:xfrm>
            <a:off x="213875" y="1051800"/>
            <a:ext cx="3110400" cy="1749600"/>
          </a:xfrm>
          <a:prstGeom prst="rect">
            <a:avLst/>
          </a:prstGeom>
          <a:noFill/>
          <a:ln>
            <a:noFill/>
          </a:ln>
        </p:spPr>
      </p:pic>
      <p:pic>
        <p:nvPicPr>
          <p:cNvPr descr="20170227_081941.jpg" id="379" name="Shape 379"/>
          <p:cNvPicPr preferRelativeResize="0"/>
          <p:nvPr/>
        </p:nvPicPr>
        <p:blipFill>
          <a:blip r:embed="rId4">
            <a:alphaModFix/>
          </a:blip>
          <a:stretch>
            <a:fillRect/>
          </a:stretch>
        </p:blipFill>
        <p:spPr>
          <a:xfrm>
            <a:off x="3476675" y="152400"/>
            <a:ext cx="3171875" cy="1784183"/>
          </a:xfrm>
          <a:prstGeom prst="rect">
            <a:avLst/>
          </a:prstGeom>
          <a:noFill/>
          <a:ln>
            <a:noFill/>
          </a:ln>
        </p:spPr>
      </p:pic>
      <p:pic>
        <p:nvPicPr>
          <p:cNvPr descr="20170227_081945.jpg" id="380" name="Shape 380"/>
          <p:cNvPicPr preferRelativeResize="0"/>
          <p:nvPr/>
        </p:nvPicPr>
        <p:blipFill>
          <a:blip r:embed="rId5">
            <a:alphaModFix/>
          </a:blip>
          <a:stretch>
            <a:fillRect/>
          </a:stretch>
        </p:blipFill>
        <p:spPr>
          <a:xfrm>
            <a:off x="152400" y="2953800"/>
            <a:ext cx="3171875" cy="1784180"/>
          </a:xfrm>
          <a:prstGeom prst="rect">
            <a:avLst/>
          </a:prstGeom>
          <a:noFill/>
          <a:ln>
            <a:noFill/>
          </a:ln>
        </p:spPr>
      </p:pic>
      <p:pic>
        <p:nvPicPr>
          <p:cNvPr descr="IMG_9563.JPG" id="381" name="Shape 381"/>
          <p:cNvPicPr preferRelativeResize="0"/>
          <p:nvPr/>
        </p:nvPicPr>
        <p:blipFill>
          <a:blip r:embed="rId6">
            <a:alphaModFix/>
          </a:blip>
          <a:stretch>
            <a:fillRect/>
          </a:stretch>
        </p:blipFill>
        <p:spPr>
          <a:xfrm>
            <a:off x="6906993" y="404000"/>
            <a:ext cx="1756573" cy="2342097"/>
          </a:xfrm>
          <a:prstGeom prst="rect">
            <a:avLst/>
          </a:prstGeom>
          <a:noFill/>
          <a:ln>
            <a:noFill/>
          </a:ln>
        </p:spPr>
      </p:pic>
      <p:pic>
        <p:nvPicPr>
          <p:cNvPr descr="IMG_9572.JPG" id="382" name="Shape 382"/>
          <p:cNvPicPr preferRelativeResize="0"/>
          <p:nvPr/>
        </p:nvPicPr>
        <p:blipFill>
          <a:blip r:embed="rId7">
            <a:alphaModFix/>
          </a:blip>
          <a:stretch>
            <a:fillRect/>
          </a:stretch>
        </p:blipFill>
        <p:spPr>
          <a:xfrm>
            <a:off x="3655837" y="2548274"/>
            <a:ext cx="2919598" cy="21896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title"/>
          </p:nvPr>
        </p:nvSpPr>
        <p:spPr>
          <a:xfrm>
            <a:off x="508000" y="457200"/>
            <a:ext cx="1470600" cy="621300"/>
          </a:xfrm>
          <a:prstGeom prst="rect">
            <a:avLst/>
          </a:prstGeom>
        </p:spPr>
        <p:txBody>
          <a:bodyPr anchorCtr="0" anchor="t" bIns="68575" lIns="68575" rIns="68575" tIns="68575">
            <a:noAutofit/>
          </a:bodyPr>
          <a:lstStyle/>
          <a:p>
            <a:pPr lvl="0">
              <a:spcBef>
                <a:spcPts val="0"/>
              </a:spcBef>
              <a:buNone/>
            </a:pPr>
            <a:r>
              <a:rPr lang="en"/>
              <a:t>March 2</a:t>
            </a:r>
          </a:p>
        </p:txBody>
      </p:sp>
      <p:pic>
        <p:nvPicPr>
          <p:cNvPr descr="20170302_090823.jpg" id="388" name="Shape 388"/>
          <p:cNvPicPr preferRelativeResize="0"/>
          <p:nvPr/>
        </p:nvPicPr>
        <p:blipFill>
          <a:blip r:embed="rId3">
            <a:alphaModFix/>
          </a:blip>
          <a:stretch>
            <a:fillRect/>
          </a:stretch>
        </p:blipFill>
        <p:spPr>
          <a:xfrm>
            <a:off x="383250" y="1078497"/>
            <a:ext cx="3137100" cy="1764599"/>
          </a:xfrm>
          <a:prstGeom prst="rect">
            <a:avLst/>
          </a:prstGeom>
          <a:noFill/>
          <a:ln>
            <a:noFill/>
          </a:ln>
        </p:spPr>
      </p:pic>
      <p:pic>
        <p:nvPicPr>
          <p:cNvPr descr="20170302_091028.jpg" id="389" name="Shape 389"/>
          <p:cNvPicPr preferRelativeResize="0"/>
          <p:nvPr/>
        </p:nvPicPr>
        <p:blipFill>
          <a:blip r:embed="rId4">
            <a:alphaModFix/>
          </a:blip>
          <a:stretch>
            <a:fillRect/>
          </a:stretch>
        </p:blipFill>
        <p:spPr>
          <a:xfrm>
            <a:off x="4323377" y="98925"/>
            <a:ext cx="4240450" cy="2385253"/>
          </a:xfrm>
          <a:prstGeom prst="rect">
            <a:avLst/>
          </a:prstGeom>
          <a:noFill/>
          <a:ln>
            <a:noFill/>
          </a:ln>
        </p:spPr>
      </p:pic>
      <p:pic>
        <p:nvPicPr>
          <p:cNvPr descr="20170302_113459.jpg" id="390" name="Shape 390"/>
          <p:cNvPicPr preferRelativeResize="0"/>
          <p:nvPr/>
        </p:nvPicPr>
        <p:blipFill>
          <a:blip r:embed="rId5">
            <a:alphaModFix/>
          </a:blip>
          <a:stretch>
            <a:fillRect/>
          </a:stretch>
        </p:blipFill>
        <p:spPr>
          <a:xfrm>
            <a:off x="4323377" y="2663328"/>
            <a:ext cx="4090752" cy="2301048"/>
          </a:xfrm>
          <a:prstGeom prst="rect">
            <a:avLst/>
          </a:prstGeom>
          <a:noFill/>
          <a:ln>
            <a:noFill/>
          </a:ln>
        </p:spPr>
      </p:pic>
      <p:pic>
        <p:nvPicPr>
          <p:cNvPr descr="20170302_113504.jpg" id="391" name="Shape 391"/>
          <p:cNvPicPr preferRelativeResize="0"/>
          <p:nvPr/>
        </p:nvPicPr>
        <p:blipFill>
          <a:blip r:embed="rId6">
            <a:alphaModFix/>
          </a:blip>
          <a:stretch>
            <a:fillRect/>
          </a:stretch>
        </p:blipFill>
        <p:spPr>
          <a:xfrm>
            <a:off x="383249" y="2921000"/>
            <a:ext cx="3475799" cy="1955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Shape 396"/>
          <p:cNvSpPr txBox="1"/>
          <p:nvPr>
            <p:ph type="title"/>
          </p:nvPr>
        </p:nvSpPr>
        <p:spPr>
          <a:xfrm>
            <a:off x="508000" y="457200"/>
            <a:ext cx="1577400" cy="665700"/>
          </a:xfrm>
          <a:prstGeom prst="rect">
            <a:avLst/>
          </a:prstGeom>
        </p:spPr>
        <p:txBody>
          <a:bodyPr anchorCtr="0" anchor="t" bIns="68575" lIns="68575" rIns="68575" tIns="68575">
            <a:noAutofit/>
          </a:bodyPr>
          <a:lstStyle/>
          <a:p>
            <a:pPr lvl="0">
              <a:spcBef>
                <a:spcPts val="0"/>
              </a:spcBef>
              <a:buNone/>
            </a:pPr>
            <a:r>
              <a:rPr lang="en"/>
              <a:t>March 3</a:t>
            </a:r>
          </a:p>
        </p:txBody>
      </p:sp>
      <p:pic>
        <p:nvPicPr>
          <p:cNvPr descr="File_002.jpeg" id="397" name="Shape 397"/>
          <p:cNvPicPr preferRelativeResize="0"/>
          <p:nvPr/>
        </p:nvPicPr>
        <p:blipFill>
          <a:blip r:embed="rId3">
            <a:alphaModFix/>
          </a:blip>
          <a:stretch>
            <a:fillRect/>
          </a:stretch>
        </p:blipFill>
        <p:spPr>
          <a:xfrm>
            <a:off x="381924" y="1008699"/>
            <a:ext cx="2004049" cy="2672076"/>
          </a:xfrm>
          <a:prstGeom prst="rect">
            <a:avLst/>
          </a:prstGeom>
          <a:noFill/>
          <a:ln>
            <a:noFill/>
          </a:ln>
        </p:spPr>
      </p:pic>
      <p:pic>
        <p:nvPicPr>
          <p:cNvPr descr="File_001.jpeg" id="398" name="Shape 398"/>
          <p:cNvPicPr preferRelativeResize="0"/>
          <p:nvPr/>
        </p:nvPicPr>
        <p:blipFill>
          <a:blip r:embed="rId4">
            <a:alphaModFix/>
          </a:blip>
          <a:stretch>
            <a:fillRect/>
          </a:stretch>
        </p:blipFill>
        <p:spPr>
          <a:xfrm>
            <a:off x="2477625" y="402175"/>
            <a:ext cx="1777175" cy="2369551"/>
          </a:xfrm>
          <a:prstGeom prst="rect">
            <a:avLst/>
          </a:prstGeom>
          <a:noFill/>
          <a:ln>
            <a:noFill/>
          </a:ln>
        </p:spPr>
      </p:pic>
      <p:pic>
        <p:nvPicPr>
          <p:cNvPr descr="File_002.jpeg" id="399" name="Shape 399"/>
          <p:cNvPicPr preferRelativeResize="0"/>
          <p:nvPr/>
        </p:nvPicPr>
        <p:blipFill>
          <a:blip r:embed="rId5">
            <a:alphaModFix/>
          </a:blip>
          <a:stretch>
            <a:fillRect/>
          </a:stretch>
        </p:blipFill>
        <p:spPr>
          <a:xfrm>
            <a:off x="5910674" y="433500"/>
            <a:ext cx="2866851" cy="3822474"/>
          </a:xfrm>
          <a:prstGeom prst="rect">
            <a:avLst/>
          </a:prstGeom>
          <a:noFill/>
          <a:ln>
            <a:noFill/>
          </a:ln>
        </p:spPr>
      </p:pic>
      <p:pic>
        <p:nvPicPr>
          <p:cNvPr descr="File_001.jpeg" id="400" name="Shape 400"/>
          <p:cNvPicPr preferRelativeResize="0"/>
          <p:nvPr/>
        </p:nvPicPr>
        <p:blipFill>
          <a:blip r:embed="rId6">
            <a:alphaModFix/>
          </a:blip>
          <a:stretch>
            <a:fillRect/>
          </a:stretch>
        </p:blipFill>
        <p:spPr>
          <a:xfrm>
            <a:off x="3680768" y="2815325"/>
            <a:ext cx="1893173" cy="25242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txBox="1"/>
          <p:nvPr>
            <p:ph type="title"/>
          </p:nvPr>
        </p:nvSpPr>
        <p:spPr>
          <a:xfrm>
            <a:off x="508000" y="457200"/>
            <a:ext cx="1648800" cy="639000"/>
          </a:xfrm>
          <a:prstGeom prst="rect">
            <a:avLst/>
          </a:prstGeom>
        </p:spPr>
        <p:txBody>
          <a:bodyPr anchorCtr="0" anchor="t" bIns="68575" lIns="68575" rIns="68575" tIns="68575">
            <a:noAutofit/>
          </a:bodyPr>
          <a:lstStyle/>
          <a:p>
            <a:pPr lvl="0">
              <a:spcBef>
                <a:spcPts val="0"/>
              </a:spcBef>
              <a:buNone/>
            </a:pPr>
            <a:r>
              <a:rPr lang="en"/>
              <a:t>March 10</a:t>
            </a:r>
          </a:p>
        </p:txBody>
      </p:sp>
      <p:pic>
        <p:nvPicPr>
          <p:cNvPr descr="20170310_082350.jpg" id="406" name="Shape 406"/>
          <p:cNvPicPr preferRelativeResize="0"/>
          <p:nvPr/>
        </p:nvPicPr>
        <p:blipFill>
          <a:blip r:embed="rId3">
            <a:alphaModFix/>
          </a:blip>
          <a:stretch>
            <a:fillRect/>
          </a:stretch>
        </p:blipFill>
        <p:spPr>
          <a:xfrm>
            <a:off x="2484075" y="121400"/>
            <a:ext cx="2495452" cy="1403700"/>
          </a:xfrm>
          <a:prstGeom prst="rect">
            <a:avLst/>
          </a:prstGeom>
          <a:noFill/>
          <a:ln>
            <a:noFill/>
          </a:ln>
        </p:spPr>
      </p:pic>
      <p:pic>
        <p:nvPicPr>
          <p:cNvPr descr="20170310_082354.jpg" id="407" name="Shape 407"/>
          <p:cNvPicPr preferRelativeResize="0"/>
          <p:nvPr/>
        </p:nvPicPr>
        <p:blipFill>
          <a:blip r:embed="rId4">
            <a:alphaModFix/>
          </a:blip>
          <a:stretch>
            <a:fillRect/>
          </a:stretch>
        </p:blipFill>
        <p:spPr>
          <a:xfrm>
            <a:off x="107674" y="1534026"/>
            <a:ext cx="2941056" cy="1654349"/>
          </a:xfrm>
          <a:prstGeom prst="rect">
            <a:avLst/>
          </a:prstGeom>
          <a:noFill/>
          <a:ln>
            <a:noFill/>
          </a:ln>
        </p:spPr>
      </p:pic>
      <p:pic>
        <p:nvPicPr>
          <p:cNvPr descr="20170310_123614.jpg" id="408" name="Shape 408"/>
          <p:cNvPicPr preferRelativeResize="0"/>
          <p:nvPr/>
        </p:nvPicPr>
        <p:blipFill>
          <a:blip r:embed="rId5">
            <a:alphaModFix/>
          </a:blip>
          <a:stretch>
            <a:fillRect/>
          </a:stretch>
        </p:blipFill>
        <p:spPr>
          <a:xfrm>
            <a:off x="5748425" y="3085324"/>
            <a:ext cx="3199498" cy="1799726"/>
          </a:xfrm>
          <a:prstGeom prst="rect">
            <a:avLst/>
          </a:prstGeom>
          <a:noFill/>
          <a:ln>
            <a:noFill/>
          </a:ln>
        </p:spPr>
      </p:pic>
      <p:pic>
        <p:nvPicPr>
          <p:cNvPr descr="20170310_123632.jpg" id="409" name="Shape 409"/>
          <p:cNvPicPr preferRelativeResize="0"/>
          <p:nvPr/>
        </p:nvPicPr>
        <p:blipFill>
          <a:blip r:embed="rId6">
            <a:alphaModFix/>
          </a:blip>
          <a:stretch>
            <a:fillRect/>
          </a:stretch>
        </p:blipFill>
        <p:spPr>
          <a:xfrm>
            <a:off x="3261901" y="1793050"/>
            <a:ext cx="3199498" cy="1799726"/>
          </a:xfrm>
          <a:prstGeom prst="rect">
            <a:avLst/>
          </a:prstGeom>
          <a:noFill/>
          <a:ln>
            <a:noFill/>
          </a:ln>
        </p:spPr>
      </p:pic>
      <p:pic>
        <p:nvPicPr>
          <p:cNvPr descr="20170310_123637.jpg" id="410" name="Shape 410"/>
          <p:cNvPicPr preferRelativeResize="0"/>
          <p:nvPr/>
        </p:nvPicPr>
        <p:blipFill>
          <a:blip r:embed="rId7">
            <a:alphaModFix/>
          </a:blip>
          <a:stretch>
            <a:fillRect/>
          </a:stretch>
        </p:blipFill>
        <p:spPr>
          <a:xfrm>
            <a:off x="5400851" y="121400"/>
            <a:ext cx="2851927" cy="1604200"/>
          </a:xfrm>
          <a:prstGeom prst="rect">
            <a:avLst/>
          </a:prstGeom>
          <a:noFill/>
          <a:ln>
            <a:noFill/>
          </a:ln>
        </p:spPr>
      </p:pic>
      <p:pic>
        <p:nvPicPr>
          <p:cNvPr descr="20170310_123607.jpg" id="411" name="Shape 411"/>
          <p:cNvPicPr preferRelativeResize="0"/>
          <p:nvPr/>
        </p:nvPicPr>
        <p:blipFill>
          <a:blip r:embed="rId8">
            <a:alphaModFix/>
          </a:blip>
          <a:stretch>
            <a:fillRect/>
          </a:stretch>
        </p:blipFill>
        <p:spPr>
          <a:xfrm>
            <a:off x="107676" y="3278600"/>
            <a:ext cx="2941050" cy="16543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Shape 416"/>
          <p:cNvSpPr txBox="1"/>
          <p:nvPr>
            <p:ph type="title"/>
          </p:nvPr>
        </p:nvSpPr>
        <p:spPr>
          <a:xfrm>
            <a:off x="508000" y="457200"/>
            <a:ext cx="1533000" cy="603300"/>
          </a:xfrm>
          <a:prstGeom prst="rect">
            <a:avLst/>
          </a:prstGeom>
        </p:spPr>
        <p:txBody>
          <a:bodyPr anchorCtr="0" anchor="t" bIns="68575" lIns="68575" rIns="68575" tIns="68575">
            <a:noAutofit/>
          </a:bodyPr>
          <a:lstStyle/>
          <a:p>
            <a:pPr lvl="0">
              <a:spcBef>
                <a:spcPts val="0"/>
              </a:spcBef>
              <a:buNone/>
            </a:pPr>
            <a:r>
              <a:rPr lang="en"/>
              <a:t>March 14</a:t>
            </a:r>
          </a:p>
        </p:txBody>
      </p:sp>
      <p:sp>
        <p:nvSpPr>
          <p:cNvPr id="417" name="Shape 417"/>
          <p:cNvSpPr txBox="1"/>
          <p:nvPr>
            <p:ph idx="1" type="body"/>
          </p:nvPr>
        </p:nvSpPr>
        <p:spPr>
          <a:xfrm>
            <a:off x="508000" y="1620450"/>
            <a:ext cx="1737900" cy="483000"/>
          </a:xfrm>
          <a:prstGeom prst="rect">
            <a:avLst/>
          </a:prstGeom>
        </p:spPr>
        <p:txBody>
          <a:bodyPr anchorCtr="0" anchor="t" bIns="68575" lIns="68575" rIns="68575" tIns="68575">
            <a:noAutofit/>
          </a:bodyPr>
          <a:lstStyle/>
          <a:p>
            <a:pPr lvl="0">
              <a:spcBef>
                <a:spcPts val="0"/>
              </a:spcBef>
              <a:buNone/>
            </a:pPr>
            <a:r>
              <a:rPr lang="en"/>
              <a:t>Planting our herbs</a:t>
            </a:r>
          </a:p>
          <a:p>
            <a:pPr lvl="0">
              <a:spcBef>
                <a:spcPts val="0"/>
              </a:spcBef>
              <a:buNone/>
            </a:pPr>
            <a:r>
              <a:t/>
            </a:r>
            <a:endParaRPr/>
          </a:p>
        </p:txBody>
      </p:sp>
      <p:pic>
        <p:nvPicPr>
          <p:cNvPr descr="20170314_124856.jpg" id="418" name="Shape 418"/>
          <p:cNvPicPr preferRelativeResize="0"/>
          <p:nvPr/>
        </p:nvPicPr>
        <p:blipFill>
          <a:blip r:embed="rId3">
            <a:alphaModFix/>
          </a:blip>
          <a:stretch>
            <a:fillRect/>
          </a:stretch>
        </p:blipFill>
        <p:spPr>
          <a:xfrm>
            <a:off x="610450" y="2103439"/>
            <a:ext cx="1533000" cy="2725335"/>
          </a:xfrm>
          <a:prstGeom prst="rect">
            <a:avLst/>
          </a:prstGeom>
          <a:noFill/>
          <a:ln>
            <a:noFill/>
          </a:ln>
        </p:spPr>
      </p:pic>
      <p:pic>
        <p:nvPicPr>
          <p:cNvPr descr="20170314_130112.jpg" id="419" name="Shape 419"/>
          <p:cNvPicPr preferRelativeResize="0"/>
          <p:nvPr/>
        </p:nvPicPr>
        <p:blipFill>
          <a:blip r:embed="rId4">
            <a:alphaModFix/>
          </a:blip>
          <a:stretch>
            <a:fillRect/>
          </a:stretch>
        </p:blipFill>
        <p:spPr>
          <a:xfrm>
            <a:off x="2317174" y="2103449"/>
            <a:ext cx="5117347" cy="2878525"/>
          </a:xfrm>
          <a:prstGeom prst="rect">
            <a:avLst/>
          </a:prstGeom>
          <a:noFill/>
          <a:ln>
            <a:noFill/>
          </a:ln>
        </p:spPr>
      </p:pic>
      <p:pic>
        <p:nvPicPr>
          <p:cNvPr descr="20170314_130119.jpg" id="420" name="Shape 420"/>
          <p:cNvPicPr preferRelativeResize="0"/>
          <p:nvPr/>
        </p:nvPicPr>
        <p:blipFill>
          <a:blip r:embed="rId5">
            <a:alphaModFix/>
          </a:blip>
          <a:stretch>
            <a:fillRect/>
          </a:stretch>
        </p:blipFill>
        <p:spPr>
          <a:xfrm>
            <a:off x="5062174" y="139249"/>
            <a:ext cx="3778800" cy="2125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Shape 425"/>
          <p:cNvSpPr txBox="1"/>
          <p:nvPr>
            <p:ph type="title"/>
          </p:nvPr>
        </p:nvSpPr>
        <p:spPr>
          <a:xfrm>
            <a:off x="445600" y="457200"/>
            <a:ext cx="1746900" cy="585600"/>
          </a:xfrm>
          <a:prstGeom prst="rect">
            <a:avLst/>
          </a:prstGeom>
        </p:spPr>
        <p:txBody>
          <a:bodyPr anchorCtr="0" anchor="t" bIns="68575" lIns="68575" rIns="68575" tIns="68575">
            <a:noAutofit/>
          </a:bodyPr>
          <a:lstStyle/>
          <a:p>
            <a:pPr lvl="0">
              <a:spcBef>
                <a:spcPts val="0"/>
              </a:spcBef>
              <a:buNone/>
            </a:pPr>
            <a:r>
              <a:rPr lang="en"/>
              <a:t>March 19</a:t>
            </a:r>
          </a:p>
        </p:txBody>
      </p:sp>
      <p:pic>
        <p:nvPicPr>
          <p:cNvPr descr="20170519_081416_resized.jpg" id="426" name="Shape 426"/>
          <p:cNvPicPr preferRelativeResize="0"/>
          <p:nvPr/>
        </p:nvPicPr>
        <p:blipFill>
          <a:blip r:embed="rId3">
            <a:alphaModFix/>
          </a:blip>
          <a:stretch>
            <a:fillRect/>
          </a:stretch>
        </p:blipFill>
        <p:spPr>
          <a:xfrm>
            <a:off x="267350" y="974750"/>
            <a:ext cx="3194624" cy="1796976"/>
          </a:xfrm>
          <a:prstGeom prst="rect">
            <a:avLst/>
          </a:prstGeom>
          <a:noFill/>
          <a:ln>
            <a:noFill/>
          </a:ln>
        </p:spPr>
      </p:pic>
      <p:pic>
        <p:nvPicPr>
          <p:cNvPr descr="20170519_081420_resized.jpg" id="427" name="Shape 427"/>
          <p:cNvPicPr preferRelativeResize="0"/>
          <p:nvPr/>
        </p:nvPicPr>
        <p:blipFill>
          <a:blip r:embed="rId4">
            <a:alphaModFix/>
          </a:blip>
          <a:stretch>
            <a:fillRect/>
          </a:stretch>
        </p:blipFill>
        <p:spPr>
          <a:xfrm>
            <a:off x="3578724" y="838650"/>
            <a:ext cx="5377228" cy="3024691"/>
          </a:xfrm>
          <a:prstGeom prst="rect">
            <a:avLst/>
          </a:prstGeom>
          <a:noFill/>
          <a:ln>
            <a:noFill/>
          </a:ln>
        </p:spPr>
      </p:pic>
      <p:pic>
        <p:nvPicPr>
          <p:cNvPr descr="20170519_081426_resized.jpg" id="428" name="Shape 428"/>
          <p:cNvPicPr preferRelativeResize="0"/>
          <p:nvPr/>
        </p:nvPicPr>
        <p:blipFill>
          <a:blip r:embed="rId5">
            <a:alphaModFix/>
          </a:blip>
          <a:stretch>
            <a:fillRect/>
          </a:stretch>
        </p:blipFill>
        <p:spPr>
          <a:xfrm>
            <a:off x="152400" y="2924126"/>
            <a:ext cx="3309573" cy="18616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Shape 433"/>
          <p:cNvSpPr txBox="1"/>
          <p:nvPr>
            <p:ph type="title"/>
          </p:nvPr>
        </p:nvSpPr>
        <p:spPr>
          <a:xfrm>
            <a:off x="508000" y="457200"/>
            <a:ext cx="1728900" cy="594600"/>
          </a:xfrm>
          <a:prstGeom prst="rect">
            <a:avLst/>
          </a:prstGeom>
        </p:spPr>
        <p:txBody>
          <a:bodyPr anchorCtr="0" anchor="t" bIns="68575" lIns="68575" rIns="68575" tIns="68575">
            <a:noAutofit/>
          </a:bodyPr>
          <a:lstStyle/>
          <a:p>
            <a:pPr lvl="0">
              <a:spcBef>
                <a:spcPts val="0"/>
              </a:spcBef>
              <a:buNone/>
            </a:pPr>
            <a:r>
              <a:rPr lang="en"/>
              <a:t>March 22</a:t>
            </a:r>
          </a:p>
        </p:txBody>
      </p:sp>
      <p:pic>
        <p:nvPicPr>
          <p:cNvPr descr="20170322_130943.jpg" id="434" name="Shape 434"/>
          <p:cNvPicPr preferRelativeResize="0"/>
          <p:nvPr/>
        </p:nvPicPr>
        <p:blipFill>
          <a:blip r:embed="rId3">
            <a:alphaModFix/>
          </a:blip>
          <a:stretch>
            <a:fillRect/>
          </a:stretch>
        </p:blipFill>
        <p:spPr>
          <a:xfrm>
            <a:off x="3627301" y="2040350"/>
            <a:ext cx="5516697" cy="3103151"/>
          </a:xfrm>
          <a:prstGeom prst="rect">
            <a:avLst/>
          </a:prstGeom>
          <a:noFill/>
          <a:ln>
            <a:noFill/>
          </a:ln>
        </p:spPr>
      </p:pic>
      <p:pic>
        <p:nvPicPr>
          <p:cNvPr descr="20170322_130948.jpg" id="435" name="Shape 435"/>
          <p:cNvPicPr preferRelativeResize="0"/>
          <p:nvPr/>
        </p:nvPicPr>
        <p:blipFill>
          <a:blip r:embed="rId4">
            <a:alphaModFix/>
          </a:blip>
          <a:stretch>
            <a:fillRect/>
          </a:stretch>
        </p:blipFill>
        <p:spPr>
          <a:xfrm>
            <a:off x="407001" y="3217325"/>
            <a:ext cx="2632099" cy="1480550"/>
          </a:xfrm>
          <a:prstGeom prst="rect">
            <a:avLst/>
          </a:prstGeom>
          <a:noFill/>
          <a:ln>
            <a:noFill/>
          </a:ln>
        </p:spPr>
      </p:pic>
      <p:pic>
        <p:nvPicPr>
          <p:cNvPr descr="20170322_130951.jpg" id="436" name="Shape 436"/>
          <p:cNvPicPr preferRelativeResize="0"/>
          <p:nvPr/>
        </p:nvPicPr>
        <p:blipFill>
          <a:blip r:embed="rId5">
            <a:alphaModFix/>
          </a:blip>
          <a:stretch>
            <a:fillRect/>
          </a:stretch>
        </p:blipFill>
        <p:spPr>
          <a:xfrm>
            <a:off x="4157576" y="52375"/>
            <a:ext cx="4456151" cy="2506576"/>
          </a:xfrm>
          <a:prstGeom prst="rect">
            <a:avLst/>
          </a:prstGeom>
          <a:noFill/>
          <a:ln>
            <a:noFill/>
          </a:ln>
        </p:spPr>
      </p:pic>
      <p:pic>
        <p:nvPicPr>
          <p:cNvPr descr="20170323_091325.jpg" id="437" name="Shape 437"/>
          <p:cNvPicPr preferRelativeResize="0"/>
          <p:nvPr/>
        </p:nvPicPr>
        <p:blipFill>
          <a:blip r:embed="rId6">
            <a:alphaModFix/>
          </a:blip>
          <a:stretch>
            <a:fillRect/>
          </a:stretch>
        </p:blipFill>
        <p:spPr>
          <a:xfrm>
            <a:off x="160426" y="1051800"/>
            <a:ext cx="3698600" cy="20804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Shape 442"/>
          <p:cNvSpPr txBox="1"/>
          <p:nvPr>
            <p:ph type="title"/>
          </p:nvPr>
        </p:nvSpPr>
        <p:spPr>
          <a:xfrm>
            <a:off x="508000" y="457200"/>
            <a:ext cx="1194300" cy="603300"/>
          </a:xfrm>
          <a:prstGeom prst="rect">
            <a:avLst/>
          </a:prstGeom>
        </p:spPr>
        <p:txBody>
          <a:bodyPr anchorCtr="0" anchor="t" bIns="68575" lIns="68575" rIns="68575" tIns="68575">
            <a:noAutofit/>
          </a:bodyPr>
          <a:lstStyle/>
          <a:p>
            <a:pPr lvl="0">
              <a:spcBef>
                <a:spcPts val="0"/>
              </a:spcBef>
              <a:buNone/>
            </a:pPr>
            <a:r>
              <a:rPr lang="en"/>
              <a:t>April 3</a:t>
            </a:r>
          </a:p>
        </p:txBody>
      </p:sp>
      <p:pic>
        <p:nvPicPr>
          <p:cNvPr descr="20170403_094531.jpg" id="443" name="Shape 443"/>
          <p:cNvPicPr preferRelativeResize="0"/>
          <p:nvPr/>
        </p:nvPicPr>
        <p:blipFill>
          <a:blip r:embed="rId3">
            <a:alphaModFix/>
          </a:blip>
          <a:stretch>
            <a:fillRect/>
          </a:stretch>
        </p:blipFill>
        <p:spPr>
          <a:xfrm>
            <a:off x="3903574" y="2282124"/>
            <a:ext cx="4546227" cy="2557249"/>
          </a:xfrm>
          <a:prstGeom prst="rect">
            <a:avLst/>
          </a:prstGeom>
          <a:noFill/>
          <a:ln>
            <a:noFill/>
          </a:ln>
        </p:spPr>
      </p:pic>
      <p:pic>
        <p:nvPicPr>
          <p:cNvPr descr="20170403_094537.jpg" id="444" name="Shape 444"/>
          <p:cNvPicPr preferRelativeResize="0"/>
          <p:nvPr/>
        </p:nvPicPr>
        <p:blipFill>
          <a:blip r:embed="rId4">
            <a:alphaModFix/>
          </a:blip>
          <a:stretch>
            <a:fillRect/>
          </a:stretch>
        </p:blipFill>
        <p:spPr>
          <a:xfrm>
            <a:off x="62400" y="2852500"/>
            <a:ext cx="3627274" cy="2040324"/>
          </a:xfrm>
          <a:prstGeom prst="rect">
            <a:avLst/>
          </a:prstGeom>
          <a:noFill/>
          <a:ln>
            <a:noFill/>
          </a:ln>
        </p:spPr>
      </p:pic>
      <p:pic>
        <p:nvPicPr>
          <p:cNvPr descr="20170403_094542.jpg" id="445" name="Shape 445"/>
          <p:cNvPicPr preferRelativeResize="0"/>
          <p:nvPr/>
        </p:nvPicPr>
        <p:blipFill>
          <a:blip r:embed="rId5">
            <a:alphaModFix/>
          </a:blip>
          <a:stretch>
            <a:fillRect/>
          </a:stretch>
        </p:blipFill>
        <p:spPr>
          <a:xfrm>
            <a:off x="3395576" y="116975"/>
            <a:ext cx="3422325" cy="1925049"/>
          </a:xfrm>
          <a:prstGeom prst="rect">
            <a:avLst/>
          </a:prstGeom>
          <a:noFill/>
          <a:ln>
            <a:noFill/>
          </a:ln>
        </p:spPr>
      </p:pic>
      <p:pic>
        <p:nvPicPr>
          <p:cNvPr descr="20170403_094554.jpg" id="446" name="Shape 446"/>
          <p:cNvPicPr preferRelativeResize="0"/>
          <p:nvPr/>
        </p:nvPicPr>
        <p:blipFill>
          <a:blip r:embed="rId6">
            <a:alphaModFix/>
          </a:blip>
          <a:stretch>
            <a:fillRect/>
          </a:stretch>
        </p:blipFill>
        <p:spPr>
          <a:xfrm>
            <a:off x="196115" y="1060500"/>
            <a:ext cx="3074713" cy="1729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Green Thumbs</a:t>
            </a:r>
          </a:p>
        </p:txBody>
      </p:sp>
      <p:sp>
        <p:nvSpPr>
          <p:cNvPr id="162" name="Shape 162"/>
          <p:cNvSpPr txBox="1"/>
          <p:nvPr>
            <p:ph idx="1" type="body"/>
          </p:nvPr>
        </p:nvSpPr>
        <p:spPr>
          <a:xfrm>
            <a:off x="592475" y="2328066"/>
            <a:ext cx="6447600" cy="2910600"/>
          </a:xfrm>
          <a:prstGeom prst="rect">
            <a:avLst/>
          </a:prstGeom>
        </p:spPr>
        <p:txBody>
          <a:bodyPr anchorCtr="0" anchor="t" bIns="68575" lIns="68575" rIns="68575" tIns="68575">
            <a:noAutofit/>
          </a:bodyPr>
          <a:lstStyle/>
          <a:p>
            <a:pPr lvl="0">
              <a:spcBef>
                <a:spcPts val="0"/>
              </a:spcBef>
              <a:buNone/>
            </a:pPr>
            <a:r>
              <a:t/>
            </a:r>
            <a:endParaRPr/>
          </a:p>
          <a:p>
            <a:pPr lvl="0">
              <a:spcBef>
                <a:spcPts val="0"/>
              </a:spcBef>
              <a:buNone/>
            </a:pPr>
            <a:r>
              <a:t/>
            </a:r>
            <a:endParaRPr/>
          </a:p>
          <a:p>
            <a:pPr lvl="0">
              <a:spcBef>
                <a:spcPts val="0"/>
              </a:spcBef>
              <a:buNone/>
            </a:pPr>
            <a:r>
              <a:rPr lang="en"/>
              <a:t>Our school has had a greenhouse and outdoor garden for over 13 years. Many students in the elementary grades participate in our planting and other environmental initiatives. Through this, students learn many leadership skills and responsibilities as well as an understanding of food sustainability and a love for fresh food! I approached teachers on staff to see who wanted to try using the hydroponics unit in their classroom.</a:t>
            </a:r>
          </a:p>
        </p:txBody>
      </p:sp>
      <p:pic>
        <p:nvPicPr>
          <p:cNvPr descr="SAM_3347.JPG" id="163" name="Shape 163"/>
          <p:cNvPicPr preferRelativeResize="0"/>
          <p:nvPr/>
        </p:nvPicPr>
        <p:blipFill>
          <a:blip r:embed="rId3">
            <a:alphaModFix/>
          </a:blip>
          <a:stretch>
            <a:fillRect/>
          </a:stretch>
        </p:blipFill>
        <p:spPr>
          <a:xfrm>
            <a:off x="6353138" y="214900"/>
            <a:ext cx="2687709" cy="2113176"/>
          </a:xfrm>
          <a:prstGeom prst="rect">
            <a:avLst/>
          </a:prstGeom>
          <a:noFill/>
          <a:ln>
            <a:noFill/>
          </a:ln>
        </p:spPr>
      </p:pic>
      <p:pic>
        <p:nvPicPr>
          <p:cNvPr descr="SAM_3153.JPG" id="164" name="Shape 164"/>
          <p:cNvPicPr preferRelativeResize="0"/>
          <p:nvPr/>
        </p:nvPicPr>
        <p:blipFill>
          <a:blip r:embed="rId4">
            <a:alphaModFix/>
          </a:blip>
          <a:stretch>
            <a:fillRect/>
          </a:stretch>
        </p:blipFill>
        <p:spPr>
          <a:xfrm>
            <a:off x="168975" y="920525"/>
            <a:ext cx="2785726" cy="185717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Shape 451"/>
          <p:cNvSpPr txBox="1"/>
          <p:nvPr>
            <p:ph type="title"/>
          </p:nvPr>
        </p:nvSpPr>
        <p:spPr>
          <a:xfrm>
            <a:off x="508000" y="457200"/>
            <a:ext cx="1310100" cy="737100"/>
          </a:xfrm>
          <a:prstGeom prst="rect">
            <a:avLst/>
          </a:prstGeom>
        </p:spPr>
        <p:txBody>
          <a:bodyPr anchorCtr="0" anchor="t" bIns="68575" lIns="68575" rIns="68575" tIns="68575">
            <a:noAutofit/>
          </a:bodyPr>
          <a:lstStyle/>
          <a:p>
            <a:pPr lvl="0">
              <a:spcBef>
                <a:spcPts val="0"/>
              </a:spcBef>
              <a:buNone/>
            </a:pPr>
            <a:r>
              <a:rPr lang="en"/>
              <a:t>April 4</a:t>
            </a:r>
          </a:p>
        </p:txBody>
      </p:sp>
      <p:pic>
        <p:nvPicPr>
          <p:cNvPr descr="File_000.jpeg" id="452" name="Shape 452"/>
          <p:cNvPicPr preferRelativeResize="0"/>
          <p:nvPr/>
        </p:nvPicPr>
        <p:blipFill>
          <a:blip r:embed="rId3">
            <a:alphaModFix/>
          </a:blip>
          <a:stretch>
            <a:fillRect/>
          </a:stretch>
        </p:blipFill>
        <p:spPr>
          <a:xfrm>
            <a:off x="6736624" y="811900"/>
            <a:ext cx="2254974" cy="3006643"/>
          </a:xfrm>
          <a:prstGeom prst="rect">
            <a:avLst/>
          </a:prstGeom>
          <a:noFill/>
          <a:ln>
            <a:noFill/>
          </a:ln>
        </p:spPr>
      </p:pic>
      <p:pic>
        <p:nvPicPr>
          <p:cNvPr descr="File_001.jpeg" id="453" name="Shape 453"/>
          <p:cNvPicPr preferRelativeResize="0"/>
          <p:nvPr/>
        </p:nvPicPr>
        <p:blipFill>
          <a:blip r:embed="rId4">
            <a:alphaModFix/>
          </a:blip>
          <a:stretch>
            <a:fillRect/>
          </a:stretch>
        </p:blipFill>
        <p:spPr>
          <a:xfrm>
            <a:off x="160124" y="2611299"/>
            <a:ext cx="3239475" cy="2429598"/>
          </a:xfrm>
          <a:prstGeom prst="rect">
            <a:avLst/>
          </a:prstGeom>
          <a:noFill/>
          <a:ln>
            <a:noFill/>
          </a:ln>
        </p:spPr>
      </p:pic>
      <p:pic>
        <p:nvPicPr>
          <p:cNvPr descr="File_002.jpeg" id="454" name="Shape 454"/>
          <p:cNvPicPr preferRelativeResize="0"/>
          <p:nvPr/>
        </p:nvPicPr>
        <p:blipFill>
          <a:blip r:embed="rId5">
            <a:alphaModFix/>
          </a:blip>
          <a:stretch>
            <a:fillRect/>
          </a:stretch>
        </p:blipFill>
        <p:spPr>
          <a:xfrm>
            <a:off x="3480974" y="914337"/>
            <a:ext cx="3174277" cy="2380700"/>
          </a:xfrm>
          <a:prstGeom prst="rect">
            <a:avLst/>
          </a:prstGeom>
          <a:noFill/>
          <a:ln>
            <a:noFill/>
          </a:ln>
        </p:spPr>
      </p:pic>
      <p:pic>
        <p:nvPicPr>
          <p:cNvPr descr="File_003.jpeg" id="455" name="Shape 455"/>
          <p:cNvPicPr preferRelativeResize="0"/>
          <p:nvPr/>
        </p:nvPicPr>
        <p:blipFill>
          <a:blip r:embed="rId6">
            <a:alphaModFix/>
          </a:blip>
          <a:stretch>
            <a:fillRect/>
          </a:stretch>
        </p:blipFill>
        <p:spPr>
          <a:xfrm>
            <a:off x="285199" y="1036599"/>
            <a:ext cx="2848225" cy="21361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Shape 460"/>
          <p:cNvSpPr txBox="1"/>
          <p:nvPr>
            <p:ph type="title"/>
          </p:nvPr>
        </p:nvSpPr>
        <p:spPr>
          <a:xfrm>
            <a:off x="508000" y="457200"/>
            <a:ext cx="1265700" cy="621300"/>
          </a:xfrm>
          <a:prstGeom prst="rect">
            <a:avLst/>
          </a:prstGeom>
        </p:spPr>
        <p:txBody>
          <a:bodyPr anchorCtr="0" anchor="t" bIns="68575" lIns="68575" rIns="68575" tIns="68575">
            <a:noAutofit/>
          </a:bodyPr>
          <a:lstStyle/>
          <a:p>
            <a:pPr lvl="0">
              <a:spcBef>
                <a:spcPts val="0"/>
              </a:spcBef>
              <a:buNone/>
            </a:pPr>
            <a:r>
              <a:rPr lang="en"/>
              <a:t>April 9</a:t>
            </a:r>
          </a:p>
        </p:txBody>
      </p:sp>
      <p:pic>
        <p:nvPicPr>
          <p:cNvPr descr="20170409_134600.jpg" id="461" name="Shape 461"/>
          <p:cNvPicPr preferRelativeResize="0"/>
          <p:nvPr/>
        </p:nvPicPr>
        <p:blipFill>
          <a:blip r:embed="rId3">
            <a:alphaModFix/>
          </a:blip>
          <a:stretch>
            <a:fillRect/>
          </a:stretch>
        </p:blipFill>
        <p:spPr>
          <a:xfrm>
            <a:off x="5561275" y="2557825"/>
            <a:ext cx="3440148" cy="1935100"/>
          </a:xfrm>
          <a:prstGeom prst="rect">
            <a:avLst/>
          </a:prstGeom>
          <a:noFill/>
          <a:ln>
            <a:noFill/>
          </a:ln>
        </p:spPr>
      </p:pic>
      <p:pic>
        <p:nvPicPr>
          <p:cNvPr descr="20170409_134607.jpg" id="462" name="Shape 462"/>
          <p:cNvPicPr preferRelativeResize="0"/>
          <p:nvPr/>
        </p:nvPicPr>
        <p:blipFill>
          <a:blip r:embed="rId4">
            <a:alphaModFix/>
          </a:blip>
          <a:stretch>
            <a:fillRect/>
          </a:stretch>
        </p:blipFill>
        <p:spPr>
          <a:xfrm>
            <a:off x="270766" y="1078500"/>
            <a:ext cx="1740173" cy="3093672"/>
          </a:xfrm>
          <a:prstGeom prst="rect">
            <a:avLst/>
          </a:prstGeom>
          <a:noFill/>
          <a:ln>
            <a:noFill/>
          </a:ln>
        </p:spPr>
      </p:pic>
      <p:pic>
        <p:nvPicPr>
          <p:cNvPr descr="20170409_135129.jpg" id="463" name="Shape 463"/>
          <p:cNvPicPr preferRelativeResize="0"/>
          <p:nvPr/>
        </p:nvPicPr>
        <p:blipFill>
          <a:blip r:embed="rId5">
            <a:alphaModFix/>
          </a:blip>
          <a:stretch>
            <a:fillRect/>
          </a:stretch>
        </p:blipFill>
        <p:spPr>
          <a:xfrm>
            <a:off x="2147851" y="1831475"/>
            <a:ext cx="3654026" cy="2055401"/>
          </a:xfrm>
          <a:prstGeom prst="rect">
            <a:avLst/>
          </a:prstGeom>
          <a:noFill/>
          <a:ln>
            <a:noFill/>
          </a:ln>
        </p:spPr>
      </p:pic>
      <p:pic>
        <p:nvPicPr>
          <p:cNvPr descr="20170409_135131.jpg" id="464" name="Shape 464"/>
          <p:cNvPicPr preferRelativeResize="0"/>
          <p:nvPr/>
        </p:nvPicPr>
        <p:blipFill>
          <a:blip r:embed="rId6">
            <a:alphaModFix/>
          </a:blip>
          <a:stretch>
            <a:fillRect/>
          </a:stretch>
        </p:blipFill>
        <p:spPr>
          <a:xfrm>
            <a:off x="5436476" y="171550"/>
            <a:ext cx="3065825" cy="1724523"/>
          </a:xfrm>
          <a:prstGeom prst="rect">
            <a:avLst/>
          </a:prstGeom>
          <a:noFill/>
          <a:ln>
            <a:noFill/>
          </a:ln>
        </p:spPr>
      </p:pic>
      <p:pic>
        <p:nvPicPr>
          <p:cNvPr descr="20170409_135135.jpg" id="465" name="Shape 465"/>
          <p:cNvPicPr preferRelativeResize="0"/>
          <p:nvPr/>
        </p:nvPicPr>
        <p:blipFill>
          <a:blip r:embed="rId7">
            <a:alphaModFix/>
          </a:blip>
          <a:stretch>
            <a:fillRect/>
          </a:stretch>
        </p:blipFill>
        <p:spPr>
          <a:xfrm>
            <a:off x="2147851" y="171551"/>
            <a:ext cx="2691502" cy="1513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Shape 470"/>
          <p:cNvSpPr txBox="1"/>
          <p:nvPr>
            <p:ph type="title"/>
          </p:nvPr>
        </p:nvSpPr>
        <p:spPr>
          <a:xfrm>
            <a:off x="508000" y="457200"/>
            <a:ext cx="1443900" cy="558900"/>
          </a:xfrm>
          <a:prstGeom prst="rect">
            <a:avLst/>
          </a:prstGeom>
        </p:spPr>
        <p:txBody>
          <a:bodyPr anchorCtr="0" anchor="t" bIns="68575" lIns="68575" rIns="68575" tIns="68575">
            <a:noAutofit/>
          </a:bodyPr>
          <a:lstStyle/>
          <a:p>
            <a:pPr lvl="0">
              <a:spcBef>
                <a:spcPts val="0"/>
              </a:spcBef>
              <a:buNone/>
            </a:pPr>
            <a:r>
              <a:rPr lang="en"/>
              <a:t>April 11</a:t>
            </a:r>
          </a:p>
        </p:txBody>
      </p:sp>
      <p:pic>
        <p:nvPicPr>
          <p:cNvPr descr="File_004.jpeg" id="471" name="Shape 471"/>
          <p:cNvPicPr preferRelativeResize="0"/>
          <p:nvPr/>
        </p:nvPicPr>
        <p:blipFill>
          <a:blip r:embed="rId3">
            <a:alphaModFix/>
          </a:blip>
          <a:stretch>
            <a:fillRect/>
          </a:stretch>
        </p:blipFill>
        <p:spPr>
          <a:xfrm>
            <a:off x="2669699" y="214775"/>
            <a:ext cx="3027275" cy="4036372"/>
          </a:xfrm>
          <a:prstGeom prst="rect">
            <a:avLst/>
          </a:prstGeom>
          <a:noFill/>
          <a:ln>
            <a:noFill/>
          </a:ln>
        </p:spPr>
      </p:pic>
      <p:pic>
        <p:nvPicPr>
          <p:cNvPr descr="File_005.jpeg" id="472" name="Shape 472"/>
          <p:cNvPicPr preferRelativeResize="0"/>
          <p:nvPr/>
        </p:nvPicPr>
        <p:blipFill>
          <a:blip r:embed="rId4">
            <a:alphaModFix/>
          </a:blip>
          <a:stretch>
            <a:fillRect/>
          </a:stretch>
        </p:blipFill>
        <p:spPr>
          <a:xfrm>
            <a:off x="6118724" y="311928"/>
            <a:ext cx="2771727" cy="2771727"/>
          </a:xfrm>
          <a:prstGeom prst="rect">
            <a:avLst/>
          </a:prstGeom>
          <a:noFill/>
          <a:ln>
            <a:noFill/>
          </a:ln>
        </p:spPr>
      </p:pic>
      <p:pic>
        <p:nvPicPr>
          <p:cNvPr descr="File_006.jpeg" id="473" name="Shape 473"/>
          <p:cNvPicPr preferRelativeResize="0"/>
          <p:nvPr/>
        </p:nvPicPr>
        <p:blipFill>
          <a:blip r:embed="rId5">
            <a:alphaModFix/>
          </a:blip>
          <a:stretch>
            <a:fillRect/>
          </a:stretch>
        </p:blipFill>
        <p:spPr>
          <a:xfrm>
            <a:off x="311919" y="1315125"/>
            <a:ext cx="2035776" cy="271434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Shape 478"/>
          <p:cNvSpPr txBox="1"/>
          <p:nvPr>
            <p:ph type="title"/>
          </p:nvPr>
        </p:nvSpPr>
        <p:spPr>
          <a:xfrm>
            <a:off x="508000" y="457200"/>
            <a:ext cx="1791300" cy="594600"/>
          </a:xfrm>
          <a:prstGeom prst="rect">
            <a:avLst/>
          </a:prstGeom>
        </p:spPr>
        <p:txBody>
          <a:bodyPr anchorCtr="0" anchor="t" bIns="68575" lIns="68575" rIns="68575" tIns="68575">
            <a:noAutofit/>
          </a:bodyPr>
          <a:lstStyle/>
          <a:p>
            <a:pPr lvl="0">
              <a:spcBef>
                <a:spcPts val="0"/>
              </a:spcBef>
              <a:buNone/>
            </a:pPr>
            <a:r>
              <a:rPr lang="en"/>
              <a:t>April 17</a:t>
            </a:r>
          </a:p>
        </p:txBody>
      </p:sp>
      <p:pic>
        <p:nvPicPr>
          <p:cNvPr descr="20170417_135002.jpg" id="479" name="Shape 479"/>
          <p:cNvPicPr preferRelativeResize="0"/>
          <p:nvPr/>
        </p:nvPicPr>
        <p:blipFill>
          <a:blip r:embed="rId3">
            <a:alphaModFix/>
          </a:blip>
          <a:stretch>
            <a:fillRect/>
          </a:stretch>
        </p:blipFill>
        <p:spPr>
          <a:xfrm>
            <a:off x="133675" y="2158625"/>
            <a:ext cx="4670023" cy="2626899"/>
          </a:xfrm>
          <a:prstGeom prst="rect">
            <a:avLst/>
          </a:prstGeom>
          <a:noFill/>
          <a:ln>
            <a:noFill/>
          </a:ln>
        </p:spPr>
      </p:pic>
      <p:pic>
        <p:nvPicPr>
          <p:cNvPr descr="20170417_135006.jpg" id="480" name="Shape 480"/>
          <p:cNvPicPr preferRelativeResize="0"/>
          <p:nvPr/>
        </p:nvPicPr>
        <p:blipFill>
          <a:blip r:embed="rId4">
            <a:alphaModFix/>
          </a:blip>
          <a:stretch>
            <a:fillRect/>
          </a:stretch>
        </p:blipFill>
        <p:spPr>
          <a:xfrm>
            <a:off x="4184099" y="151674"/>
            <a:ext cx="4737075" cy="26645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Shape 485"/>
          <p:cNvSpPr txBox="1"/>
          <p:nvPr>
            <p:ph type="title"/>
          </p:nvPr>
        </p:nvSpPr>
        <p:spPr>
          <a:xfrm>
            <a:off x="508000" y="457200"/>
            <a:ext cx="1497300" cy="621300"/>
          </a:xfrm>
          <a:prstGeom prst="rect">
            <a:avLst/>
          </a:prstGeom>
        </p:spPr>
        <p:txBody>
          <a:bodyPr anchorCtr="0" anchor="t" bIns="68575" lIns="68575" rIns="68575" tIns="68575">
            <a:noAutofit/>
          </a:bodyPr>
          <a:lstStyle/>
          <a:p>
            <a:pPr lvl="0">
              <a:spcBef>
                <a:spcPts val="0"/>
              </a:spcBef>
              <a:buNone/>
            </a:pPr>
            <a:r>
              <a:rPr lang="en"/>
              <a:t>April 19</a:t>
            </a:r>
          </a:p>
        </p:txBody>
      </p:sp>
      <p:pic>
        <p:nvPicPr>
          <p:cNvPr descr="File_000.jpeg" id="486" name="Shape 486"/>
          <p:cNvPicPr preferRelativeResize="0"/>
          <p:nvPr/>
        </p:nvPicPr>
        <p:blipFill>
          <a:blip r:embed="rId3">
            <a:alphaModFix/>
          </a:blip>
          <a:stretch>
            <a:fillRect/>
          </a:stretch>
        </p:blipFill>
        <p:spPr>
          <a:xfrm>
            <a:off x="7108000" y="152400"/>
            <a:ext cx="1883600" cy="2511467"/>
          </a:xfrm>
          <a:prstGeom prst="rect">
            <a:avLst/>
          </a:prstGeom>
          <a:noFill/>
          <a:ln>
            <a:noFill/>
          </a:ln>
        </p:spPr>
      </p:pic>
      <p:pic>
        <p:nvPicPr>
          <p:cNvPr descr="File_000.jpeg" id="487" name="Shape 487"/>
          <p:cNvPicPr preferRelativeResize="0"/>
          <p:nvPr/>
        </p:nvPicPr>
        <p:blipFill>
          <a:blip r:embed="rId4">
            <a:alphaModFix/>
          </a:blip>
          <a:stretch>
            <a:fillRect/>
          </a:stretch>
        </p:blipFill>
        <p:spPr>
          <a:xfrm>
            <a:off x="2157700" y="152400"/>
            <a:ext cx="3629026" cy="4838702"/>
          </a:xfrm>
          <a:prstGeom prst="rect">
            <a:avLst/>
          </a:prstGeom>
          <a:noFill/>
          <a:ln>
            <a:noFill/>
          </a:ln>
        </p:spPr>
      </p:pic>
      <p:pic>
        <p:nvPicPr>
          <p:cNvPr descr="File_000.jpeg" id="488" name="Shape 488"/>
          <p:cNvPicPr preferRelativeResize="0"/>
          <p:nvPr/>
        </p:nvPicPr>
        <p:blipFill>
          <a:blip r:embed="rId5">
            <a:alphaModFix/>
          </a:blip>
          <a:stretch>
            <a:fillRect/>
          </a:stretch>
        </p:blipFill>
        <p:spPr>
          <a:xfrm>
            <a:off x="6358001" y="2816267"/>
            <a:ext cx="2174832" cy="2174832"/>
          </a:xfrm>
          <a:prstGeom prst="rect">
            <a:avLst/>
          </a:prstGeom>
          <a:noFill/>
          <a:ln>
            <a:noFill/>
          </a:ln>
        </p:spPr>
      </p:pic>
      <p:pic>
        <p:nvPicPr>
          <p:cNvPr descr="File_004.jpeg" id="489" name="Shape 489"/>
          <p:cNvPicPr preferRelativeResize="0"/>
          <p:nvPr/>
        </p:nvPicPr>
        <p:blipFill>
          <a:blip r:embed="rId6">
            <a:alphaModFix/>
          </a:blip>
          <a:stretch>
            <a:fillRect/>
          </a:stretch>
        </p:blipFill>
        <p:spPr>
          <a:xfrm>
            <a:off x="152400" y="1230900"/>
            <a:ext cx="1852902" cy="1852902"/>
          </a:xfrm>
          <a:prstGeom prst="rect">
            <a:avLst/>
          </a:prstGeom>
          <a:noFill/>
          <a:ln>
            <a:noFill/>
          </a:ln>
        </p:spPr>
      </p:pic>
      <p:pic>
        <p:nvPicPr>
          <p:cNvPr descr="File_003.jpeg" id="490" name="Shape 490"/>
          <p:cNvPicPr preferRelativeResize="0"/>
          <p:nvPr/>
        </p:nvPicPr>
        <p:blipFill>
          <a:blip r:embed="rId7">
            <a:alphaModFix/>
          </a:blip>
          <a:stretch>
            <a:fillRect/>
          </a:stretch>
        </p:blipFill>
        <p:spPr>
          <a:xfrm>
            <a:off x="152400" y="3236202"/>
            <a:ext cx="1754895" cy="17548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Shape 495"/>
          <p:cNvSpPr txBox="1"/>
          <p:nvPr>
            <p:ph type="title"/>
          </p:nvPr>
        </p:nvSpPr>
        <p:spPr>
          <a:xfrm>
            <a:off x="508000" y="457200"/>
            <a:ext cx="1604100" cy="594600"/>
          </a:xfrm>
          <a:prstGeom prst="rect">
            <a:avLst/>
          </a:prstGeom>
        </p:spPr>
        <p:txBody>
          <a:bodyPr anchorCtr="0" anchor="t" bIns="68575" lIns="68575" rIns="68575" tIns="68575">
            <a:noAutofit/>
          </a:bodyPr>
          <a:lstStyle/>
          <a:p>
            <a:pPr lvl="0">
              <a:spcBef>
                <a:spcPts val="0"/>
              </a:spcBef>
              <a:buNone/>
            </a:pPr>
            <a:r>
              <a:rPr lang="en"/>
              <a:t>April 21</a:t>
            </a:r>
          </a:p>
        </p:txBody>
      </p:sp>
      <p:pic>
        <p:nvPicPr>
          <p:cNvPr descr="20170421_132658.jpg" id="496" name="Shape 496"/>
          <p:cNvPicPr preferRelativeResize="0"/>
          <p:nvPr/>
        </p:nvPicPr>
        <p:blipFill>
          <a:blip r:embed="rId3">
            <a:alphaModFix/>
          </a:blip>
          <a:stretch>
            <a:fillRect/>
          </a:stretch>
        </p:blipFill>
        <p:spPr>
          <a:xfrm>
            <a:off x="178251" y="1994675"/>
            <a:ext cx="5391923" cy="3032951"/>
          </a:xfrm>
          <a:prstGeom prst="rect">
            <a:avLst/>
          </a:prstGeom>
          <a:noFill/>
          <a:ln>
            <a:noFill/>
          </a:ln>
        </p:spPr>
      </p:pic>
      <p:pic>
        <p:nvPicPr>
          <p:cNvPr descr="20170421_133136.jpg" id="497" name="Shape 497"/>
          <p:cNvPicPr preferRelativeResize="0"/>
          <p:nvPr/>
        </p:nvPicPr>
        <p:blipFill>
          <a:blip r:embed="rId4">
            <a:alphaModFix/>
          </a:blip>
          <a:stretch>
            <a:fillRect/>
          </a:stretch>
        </p:blipFill>
        <p:spPr>
          <a:xfrm>
            <a:off x="4251149" y="152249"/>
            <a:ext cx="4616601" cy="25968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Shape 502"/>
          <p:cNvSpPr txBox="1"/>
          <p:nvPr>
            <p:ph type="title"/>
          </p:nvPr>
        </p:nvSpPr>
        <p:spPr>
          <a:xfrm>
            <a:off x="508000" y="457200"/>
            <a:ext cx="1479600" cy="630000"/>
          </a:xfrm>
          <a:prstGeom prst="rect">
            <a:avLst/>
          </a:prstGeom>
        </p:spPr>
        <p:txBody>
          <a:bodyPr anchorCtr="0" anchor="t" bIns="68575" lIns="68575" rIns="68575" tIns="68575">
            <a:noAutofit/>
          </a:bodyPr>
          <a:lstStyle/>
          <a:p>
            <a:pPr lvl="0">
              <a:spcBef>
                <a:spcPts val="0"/>
              </a:spcBef>
              <a:buNone/>
            </a:pPr>
            <a:r>
              <a:rPr lang="en"/>
              <a:t>April 24</a:t>
            </a:r>
          </a:p>
        </p:txBody>
      </p:sp>
      <p:pic>
        <p:nvPicPr>
          <p:cNvPr descr="20170424_074931.jpg" id="503" name="Shape 503"/>
          <p:cNvPicPr preferRelativeResize="0"/>
          <p:nvPr/>
        </p:nvPicPr>
        <p:blipFill>
          <a:blip r:embed="rId3">
            <a:alphaModFix/>
          </a:blip>
          <a:stretch>
            <a:fillRect/>
          </a:stretch>
        </p:blipFill>
        <p:spPr>
          <a:xfrm>
            <a:off x="175200" y="2390725"/>
            <a:ext cx="4973050" cy="2797349"/>
          </a:xfrm>
          <a:prstGeom prst="rect">
            <a:avLst/>
          </a:prstGeom>
          <a:noFill/>
          <a:ln>
            <a:noFill/>
          </a:ln>
        </p:spPr>
      </p:pic>
      <p:pic>
        <p:nvPicPr>
          <p:cNvPr descr="20170424_092659.jpg" id="504" name="Shape 504"/>
          <p:cNvPicPr preferRelativeResize="0"/>
          <p:nvPr/>
        </p:nvPicPr>
        <p:blipFill>
          <a:blip r:embed="rId4">
            <a:alphaModFix/>
          </a:blip>
          <a:stretch>
            <a:fillRect/>
          </a:stretch>
        </p:blipFill>
        <p:spPr>
          <a:xfrm>
            <a:off x="5481051" y="3083100"/>
            <a:ext cx="3662950" cy="2060400"/>
          </a:xfrm>
          <a:prstGeom prst="rect">
            <a:avLst/>
          </a:prstGeom>
          <a:noFill/>
          <a:ln>
            <a:noFill/>
          </a:ln>
        </p:spPr>
      </p:pic>
      <p:pic>
        <p:nvPicPr>
          <p:cNvPr descr="20170424_093104.jpg" id="505" name="Shape 505"/>
          <p:cNvPicPr preferRelativeResize="0"/>
          <p:nvPr/>
        </p:nvPicPr>
        <p:blipFill>
          <a:blip r:embed="rId5">
            <a:alphaModFix/>
          </a:blip>
          <a:stretch>
            <a:fillRect/>
          </a:stretch>
        </p:blipFill>
        <p:spPr>
          <a:xfrm>
            <a:off x="4509625" y="60899"/>
            <a:ext cx="4598722" cy="2586775"/>
          </a:xfrm>
          <a:prstGeom prst="rect">
            <a:avLst/>
          </a:prstGeom>
          <a:noFill/>
          <a:ln>
            <a:noFill/>
          </a:ln>
        </p:spPr>
      </p:pic>
      <p:pic>
        <p:nvPicPr>
          <p:cNvPr descr="20170424_093221.jpg" id="506" name="Shape 506"/>
          <p:cNvPicPr preferRelativeResize="0"/>
          <p:nvPr/>
        </p:nvPicPr>
        <p:blipFill>
          <a:blip r:embed="rId6">
            <a:alphaModFix/>
          </a:blip>
          <a:stretch>
            <a:fillRect/>
          </a:stretch>
        </p:blipFill>
        <p:spPr>
          <a:xfrm>
            <a:off x="2182500" y="267425"/>
            <a:ext cx="1303375" cy="2317122"/>
          </a:xfrm>
          <a:prstGeom prst="rect">
            <a:avLst/>
          </a:prstGeom>
          <a:noFill/>
          <a:ln>
            <a:noFill/>
          </a:ln>
        </p:spPr>
      </p:pic>
      <p:pic>
        <p:nvPicPr>
          <p:cNvPr descr="20170424_093301.jpg" id="507" name="Shape 507"/>
          <p:cNvPicPr preferRelativeResize="0"/>
          <p:nvPr/>
        </p:nvPicPr>
        <p:blipFill>
          <a:blip r:embed="rId7">
            <a:alphaModFix/>
          </a:blip>
          <a:stretch>
            <a:fillRect/>
          </a:stretch>
        </p:blipFill>
        <p:spPr>
          <a:xfrm>
            <a:off x="178251" y="1087200"/>
            <a:ext cx="1158966" cy="206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Shape 512"/>
          <p:cNvSpPr txBox="1"/>
          <p:nvPr>
            <p:ph type="title"/>
          </p:nvPr>
        </p:nvSpPr>
        <p:spPr>
          <a:xfrm>
            <a:off x="508000" y="457200"/>
            <a:ext cx="1327800" cy="621300"/>
          </a:xfrm>
          <a:prstGeom prst="rect">
            <a:avLst/>
          </a:prstGeom>
        </p:spPr>
        <p:txBody>
          <a:bodyPr anchorCtr="0" anchor="t" bIns="68575" lIns="68575" rIns="68575" tIns="68575">
            <a:noAutofit/>
          </a:bodyPr>
          <a:lstStyle/>
          <a:p>
            <a:pPr lvl="0">
              <a:spcBef>
                <a:spcPts val="0"/>
              </a:spcBef>
              <a:buNone/>
            </a:pPr>
            <a:r>
              <a:rPr lang="en"/>
              <a:t>April 28</a:t>
            </a:r>
          </a:p>
        </p:txBody>
      </p:sp>
      <p:pic>
        <p:nvPicPr>
          <p:cNvPr descr="20170428_082909_resized.jpg" id="513" name="Shape 513"/>
          <p:cNvPicPr preferRelativeResize="0"/>
          <p:nvPr/>
        </p:nvPicPr>
        <p:blipFill>
          <a:blip r:embed="rId3">
            <a:alphaModFix/>
          </a:blip>
          <a:stretch>
            <a:fillRect/>
          </a:stretch>
        </p:blipFill>
        <p:spPr>
          <a:xfrm>
            <a:off x="552551" y="1569675"/>
            <a:ext cx="4563097" cy="2566751"/>
          </a:xfrm>
          <a:prstGeom prst="rect">
            <a:avLst/>
          </a:prstGeom>
          <a:noFill/>
          <a:ln>
            <a:noFill/>
          </a:ln>
        </p:spPr>
      </p:pic>
      <p:pic>
        <p:nvPicPr>
          <p:cNvPr descr="20170428_082916_resized.jpg" id="514" name="Shape 514"/>
          <p:cNvPicPr preferRelativeResize="0"/>
          <p:nvPr/>
        </p:nvPicPr>
        <p:blipFill>
          <a:blip r:embed="rId4">
            <a:alphaModFix/>
          </a:blip>
          <a:stretch>
            <a:fillRect/>
          </a:stretch>
        </p:blipFill>
        <p:spPr>
          <a:xfrm>
            <a:off x="6158368" y="213899"/>
            <a:ext cx="2676499" cy="47582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type="title"/>
          </p:nvPr>
        </p:nvSpPr>
        <p:spPr>
          <a:xfrm>
            <a:off x="508000" y="457200"/>
            <a:ext cx="1194300" cy="576600"/>
          </a:xfrm>
          <a:prstGeom prst="rect">
            <a:avLst/>
          </a:prstGeom>
        </p:spPr>
        <p:txBody>
          <a:bodyPr anchorCtr="0" anchor="t" bIns="68575" lIns="68575" rIns="68575" tIns="68575">
            <a:noAutofit/>
          </a:bodyPr>
          <a:lstStyle/>
          <a:p>
            <a:pPr lvl="0">
              <a:spcBef>
                <a:spcPts val="0"/>
              </a:spcBef>
              <a:buNone/>
            </a:pPr>
            <a:r>
              <a:rPr lang="en"/>
              <a:t>May 1</a:t>
            </a:r>
          </a:p>
        </p:txBody>
      </p:sp>
      <p:pic>
        <p:nvPicPr>
          <p:cNvPr descr="20170430_134100_resized.jpg" id="520" name="Shape 520"/>
          <p:cNvPicPr preferRelativeResize="0"/>
          <p:nvPr/>
        </p:nvPicPr>
        <p:blipFill>
          <a:blip r:embed="rId3">
            <a:alphaModFix/>
          </a:blip>
          <a:stretch>
            <a:fillRect/>
          </a:stretch>
        </p:blipFill>
        <p:spPr>
          <a:xfrm>
            <a:off x="115874" y="1033800"/>
            <a:ext cx="3003448" cy="1689451"/>
          </a:xfrm>
          <a:prstGeom prst="rect">
            <a:avLst/>
          </a:prstGeom>
          <a:noFill/>
          <a:ln>
            <a:noFill/>
          </a:ln>
        </p:spPr>
      </p:pic>
      <p:pic>
        <p:nvPicPr>
          <p:cNvPr descr="20170430_134104_resized.jpg" id="521" name="Shape 521"/>
          <p:cNvPicPr preferRelativeResize="0"/>
          <p:nvPr/>
        </p:nvPicPr>
        <p:blipFill>
          <a:blip r:embed="rId4">
            <a:alphaModFix/>
          </a:blip>
          <a:stretch>
            <a:fillRect/>
          </a:stretch>
        </p:blipFill>
        <p:spPr>
          <a:xfrm>
            <a:off x="3738687" y="2500449"/>
            <a:ext cx="3003473" cy="1689451"/>
          </a:xfrm>
          <a:prstGeom prst="rect">
            <a:avLst/>
          </a:prstGeom>
          <a:noFill/>
          <a:ln>
            <a:noFill/>
          </a:ln>
        </p:spPr>
      </p:pic>
      <p:pic>
        <p:nvPicPr>
          <p:cNvPr descr="20170501_081826_resized.jpg" id="522" name="Shape 522"/>
          <p:cNvPicPr preferRelativeResize="0"/>
          <p:nvPr/>
        </p:nvPicPr>
        <p:blipFill>
          <a:blip r:embed="rId5">
            <a:alphaModFix/>
          </a:blip>
          <a:stretch>
            <a:fillRect/>
          </a:stretch>
        </p:blipFill>
        <p:spPr>
          <a:xfrm>
            <a:off x="6113824" y="3222923"/>
            <a:ext cx="2923223" cy="1644301"/>
          </a:xfrm>
          <a:prstGeom prst="rect">
            <a:avLst/>
          </a:prstGeom>
          <a:noFill/>
          <a:ln>
            <a:noFill/>
          </a:ln>
        </p:spPr>
      </p:pic>
      <p:pic>
        <p:nvPicPr>
          <p:cNvPr descr="20170501_082449_resized.jpg" id="523" name="Shape 523"/>
          <p:cNvPicPr preferRelativeResize="0"/>
          <p:nvPr/>
        </p:nvPicPr>
        <p:blipFill>
          <a:blip r:embed="rId6">
            <a:alphaModFix/>
          </a:blip>
          <a:stretch>
            <a:fillRect/>
          </a:stretch>
        </p:blipFill>
        <p:spPr>
          <a:xfrm>
            <a:off x="3335201" y="151525"/>
            <a:ext cx="4026347" cy="2264826"/>
          </a:xfrm>
          <a:prstGeom prst="rect">
            <a:avLst/>
          </a:prstGeom>
          <a:noFill/>
          <a:ln>
            <a:noFill/>
          </a:ln>
        </p:spPr>
      </p:pic>
      <p:pic>
        <p:nvPicPr>
          <p:cNvPr descr="20170501_082505_resized.jpg" id="524" name="Shape 524"/>
          <p:cNvPicPr preferRelativeResize="0"/>
          <p:nvPr/>
        </p:nvPicPr>
        <p:blipFill>
          <a:blip r:embed="rId7">
            <a:alphaModFix/>
          </a:blip>
          <a:stretch>
            <a:fillRect/>
          </a:stretch>
        </p:blipFill>
        <p:spPr>
          <a:xfrm>
            <a:off x="53476" y="2878675"/>
            <a:ext cx="3627299" cy="2040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Shape 529"/>
          <p:cNvSpPr txBox="1"/>
          <p:nvPr>
            <p:ph type="title"/>
          </p:nvPr>
        </p:nvSpPr>
        <p:spPr>
          <a:xfrm>
            <a:off x="508000" y="457200"/>
            <a:ext cx="1113900" cy="621300"/>
          </a:xfrm>
          <a:prstGeom prst="rect">
            <a:avLst/>
          </a:prstGeom>
        </p:spPr>
        <p:txBody>
          <a:bodyPr anchorCtr="0" anchor="t" bIns="68575" lIns="68575" rIns="68575" tIns="68575">
            <a:noAutofit/>
          </a:bodyPr>
          <a:lstStyle/>
          <a:p>
            <a:pPr lvl="0">
              <a:spcBef>
                <a:spcPts val="0"/>
              </a:spcBef>
              <a:buNone/>
            </a:pPr>
            <a:r>
              <a:rPr lang="en"/>
              <a:t>May 4</a:t>
            </a:r>
          </a:p>
        </p:txBody>
      </p:sp>
      <p:sp>
        <p:nvSpPr>
          <p:cNvPr id="530" name="Shape 530"/>
          <p:cNvSpPr txBox="1"/>
          <p:nvPr>
            <p:ph idx="1" type="body"/>
          </p:nvPr>
        </p:nvSpPr>
        <p:spPr>
          <a:xfrm>
            <a:off x="5258250" y="437250"/>
            <a:ext cx="1425900" cy="661200"/>
          </a:xfrm>
          <a:prstGeom prst="rect">
            <a:avLst/>
          </a:prstGeom>
        </p:spPr>
        <p:txBody>
          <a:bodyPr anchorCtr="0" anchor="t" bIns="68575" lIns="68575" rIns="68575" tIns="68575">
            <a:noAutofit/>
          </a:bodyPr>
          <a:lstStyle/>
          <a:p>
            <a:pPr lvl="0">
              <a:spcBef>
                <a:spcPts val="0"/>
              </a:spcBef>
              <a:buNone/>
            </a:pPr>
            <a:r>
              <a:rPr lang="en" sz="2400">
                <a:solidFill>
                  <a:schemeClr val="accent1"/>
                </a:solidFill>
              </a:rPr>
              <a:t>May 10</a:t>
            </a:r>
          </a:p>
        </p:txBody>
      </p:sp>
      <p:pic>
        <p:nvPicPr>
          <p:cNvPr descr="20170510_080748_resized.jpg" id="531" name="Shape 531"/>
          <p:cNvPicPr preferRelativeResize="0"/>
          <p:nvPr/>
        </p:nvPicPr>
        <p:blipFill>
          <a:blip r:embed="rId3">
            <a:alphaModFix/>
          </a:blip>
          <a:stretch>
            <a:fillRect/>
          </a:stretch>
        </p:blipFill>
        <p:spPr>
          <a:xfrm>
            <a:off x="3969601" y="2188325"/>
            <a:ext cx="5174400" cy="2910600"/>
          </a:xfrm>
          <a:prstGeom prst="rect">
            <a:avLst/>
          </a:prstGeom>
          <a:noFill/>
          <a:ln>
            <a:noFill/>
          </a:ln>
        </p:spPr>
      </p:pic>
      <p:pic>
        <p:nvPicPr>
          <p:cNvPr descr="20170505_080719.jpg" id="532" name="Shape 532"/>
          <p:cNvPicPr preferRelativeResize="0"/>
          <p:nvPr/>
        </p:nvPicPr>
        <p:blipFill>
          <a:blip r:embed="rId4">
            <a:alphaModFix/>
          </a:blip>
          <a:stretch>
            <a:fillRect/>
          </a:stretch>
        </p:blipFill>
        <p:spPr>
          <a:xfrm>
            <a:off x="252512" y="3020700"/>
            <a:ext cx="3092577" cy="1739574"/>
          </a:xfrm>
          <a:prstGeom prst="rect">
            <a:avLst/>
          </a:prstGeom>
          <a:noFill/>
          <a:ln>
            <a:noFill/>
          </a:ln>
        </p:spPr>
      </p:pic>
      <p:pic>
        <p:nvPicPr>
          <p:cNvPr descr="20170505_080722.jpg" id="533" name="Shape 533"/>
          <p:cNvPicPr preferRelativeResize="0"/>
          <p:nvPr/>
        </p:nvPicPr>
        <p:blipFill>
          <a:blip r:embed="rId5">
            <a:alphaModFix/>
          </a:blip>
          <a:stretch>
            <a:fillRect/>
          </a:stretch>
        </p:blipFill>
        <p:spPr>
          <a:xfrm>
            <a:off x="356475" y="1149100"/>
            <a:ext cx="2884648" cy="16226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Focus………...</a:t>
            </a:r>
          </a:p>
        </p:txBody>
      </p:sp>
      <p:sp>
        <p:nvSpPr>
          <p:cNvPr id="170" name="Shape 170"/>
          <p:cNvSpPr txBox="1"/>
          <p:nvPr>
            <p:ph idx="1" type="body"/>
          </p:nvPr>
        </p:nvSpPr>
        <p:spPr>
          <a:xfrm>
            <a:off x="338464" y="853934"/>
            <a:ext cx="6447600" cy="2910600"/>
          </a:xfrm>
          <a:prstGeom prst="rect">
            <a:avLst/>
          </a:prstGeom>
        </p:spPr>
        <p:txBody>
          <a:bodyPr anchorCtr="0" anchor="t" bIns="68575" lIns="68575" rIns="68575" tIns="68575">
            <a:noAutofit/>
          </a:bodyPr>
          <a:lstStyle/>
          <a:p>
            <a:pPr lvl="0">
              <a:spcBef>
                <a:spcPts val="0"/>
              </a:spcBef>
              <a:buNone/>
            </a:pPr>
            <a:r>
              <a:rPr lang="en"/>
              <a:t>Honestly, why not?  Opportunities to help develop skills in our students are invaluable and not always easy to ascertain!!</a:t>
            </a:r>
          </a:p>
          <a:p>
            <a:pPr lvl="0">
              <a:spcBef>
                <a:spcPts val="0"/>
              </a:spcBef>
              <a:buNone/>
            </a:pPr>
            <a:r>
              <a:t/>
            </a:r>
            <a:endParaRPr/>
          </a:p>
          <a:p>
            <a:pPr lvl="0">
              <a:spcBef>
                <a:spcPts val="0"/>
              </a:spcBef>
              <a:buNone/>
            </a:pPr>
            <a:r>
              <a:rPr b="1" lang="en"/>
              <a:t>Hydroponics - how cool is that?  That was my first thought.  Not only was there a potential for student learning but for me too.  Everyone is connected to food.  Not all students have access to fresh healthy food options.</a:t>
            </a:r>
          </a:p>
          <a:p>
            <a:pPr lvl="0">
              <a:spcBef>
                <a:spcPts val="0"/>
              </a:spcBef>
              <a:buNone/>
            </a:pPr>
            <a:r>
              <a:rPr b="1" lang="en"/>
              <a:t>Luckily I was able to find a co-worker who was eager to jump on board so that we could implement the use of hydroponics in our classes.</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Shape 538"/>
          <p:cNvSpPr txBox="1"/>
          <p:nvPr>
            <p:ph type="title"/>
          </p:nvPr>
        </p:nvSpPr>
        <p:spPr>
          <a:xfrm>
            <a:off x="508000" y="457200"/>
            <a:ext cx="1292400" cy="621300"/>
          </a:xfrm>
          <a:prstGeom prst="rect">
            <a:avLst/>
          </a:prstGeom>
        </p:spPr>
        <p:txBody>
          <a:bodyPr anchorCtr="0" anchor="t" bIns="68575" lIns="68575" rIns="68575" tIns="68575">
            <a:noAutofit/>
          </a:bodyPr>
          <a:lstStyle/>
          <a:p>
            <a:pPr lvl="0">
              <a:spcBef>
                <a:spcPts val="0"/>
              </a:spcBef>
              <a:buNone/>
            </a:pPr>
            <a:r>
              <a:rPr lang="en"/>
              <a:t>May 12</a:t>
            </a:r>
          </a:p>
        </p:txBody>
      </p:sp>
      <p:pic>
        <p:nvPicPr>
          <p:cNvPr descr="20170512_075856_resized.jpg" id="539" name="Shape 539"/>
          <p:cNvPicPr preferRelativeResize="0"/>
          <p:nvPr/>
        </p:nvPicPr>
        <p:blipFill>
          <a:blip r:embed="rId3">
            <a:alphaModFix/>
          </a:blip>
          <a:stretch>
            <a:fillRect/>
          </a:stretch>
        </p:blipFill>
        <p:spPr>
          <a:xfrm>
            <a:off x="7108000" y="152400"/>
            <a:ext cx="1883600" cy="3348623"/>
          </a:xfrm>
          <a:prstGeom prst="rect">
            <a:avLst/>
          </a:prstGeom>
          <a:noFill/>
          <a:ln>
            <a:noFill/>
          </a:ln>
        </p:spPr>
      </p:pic>
      <p:pic>
        <p:nvPicPr>
          <p:cNvPr descr="20170512_080222_resized.jpg" id="540" name="Shape 540"/>
          <p:cNvPicPr preferRelativeResize="0"/>
          <p:nvPr/>
        </p:nvPicPr>
        <p:blipFill>
          <a:blip r:embed="rId4">
            <a:alphaModFix/>
          </a:blip>
          <a:stretch>
            <a:fillRect/>
          </a:stretch>
        </p:blipFill>
        <p:spPr>
          <a:xfrm>
            <a:off x="4874126" y="2604600"/>
            <a:ext cx="4117473" cy="2316075"/>
          </a:xfrm>
          <a:prstGeom prst="rect">
            <a:avLst/>
          </a:prstGeom>
          <a:noFill/>
          <a:ln>
            <a:noFill/>
          </a:ln>
        </p:spPr>
      </p:pic>
      <p:pic>
        <p:nvPicPr>
          <p:cNvPr descr="20170512_080226_resized.jpg" id="541" name="Shape 541"/>
          <p:cNvPicPr preferRelativeResize="0"/>
          <p:nvPr/>
        </p:nvPicPr>
        <p:blipFill>
          <a:blip r:embed="rId5">
            <a:alphaModFix/>
          </a:blip>
          <a:stretch>
            <a:fillRect/>
          </a:stretch>
        </p:blipFill>
        <p:spPr>
          <a:xfrm>
            <a:off x="205001" y="2358950"/>
            <a:ext cx="4554173" cy="2561725"/>
          </a:xfrm>
          <a:prstGeom prst="rect">
            <a:avLst/>
          </a:prstGeom>
          <a:noFill/>
          <a:ln>
            <a:noFill/>
          </a:ln>
        </p:spPr>
      </p:pic>
      <p:pic>
        <p:nvPicPr>
          <p:cNvPr descr="20170512_080228_resized.jpg" id="542" name="Shape 542"/>
          <p:cNvPicPr preferRelativeResize="0"/>
          <p:nvPr/>
        </p:nvPicPr>
        <p:blipFill>
          <a:blip r:embed="rId6">
            <a:alphaModFix/>
          </a:blip>
          <a:stretch>
            <a:fillRect/>
          </a:stretch>
        </p:blipFill>
        <p:spPr>
          <a:xfrm>
            <a:off x="2379576" y="152400"/>
            <a:ext cx="4260075" cy="23963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Shape 547"/>
          <p:cNvSpPr txBox="1"/>
          <p:nvPr>
            <p:ph type="title"/>
          </p:nvPr>
        </p:nvSpPr>
        <p:spPr>
          <a:xfrm>
            <a:off x="508000" y="457200"/>
            <a:ext cx="5240400" cy="674700"/>
          </a:xfrm>
          <a:prstGeom prst="rect">
            <a:avLst/>
          </a:prstGeom>
        </p:spPr>
        <p:txBody>
          <a:bodyPr anchorCtr="0" anchor="t" bIns="68575" lIns="68575" rIns="68575" tIns="68575">
            <a:noAutofit/>
          </a:bodyPr>
          <a:lstStyle/>
          <a:p>
            <a:pPr lvl="0">
              <a:spcBef>
                <a:spcPts val="0"/>
              </a:spcBef>
              <a:buNone/>
            </a:pPr>
            <a:r>
              <a:rPr lang="en"/>
              <a:t>May 19 - second unit started up</a:t>
            </a:r>
          </a:p>
        </p:txBody>
      </p:sp>
      <p:pic>
        <p:nvPicPr>
          <p:cNvPr descr="20170519_081434_resized.jpg" id="548" name="Shape 548"/>
          <p:cNvPicPr preferRelativeResize="0"/>
          <p:nvPr/>
        </p:nvPicPr>
        <p:blipFill>
          <a:blip r:embed="rId3">
            <a:alphaModFix/>
          </a:blip>
          <a:stretch>
            <a:fillRect/>
          </a:stretch>
        </p:blipFill>
        <p:spPr>
          <a:xfrm>
            <a:off x="1809201" y="1182000"/>
            <a:ext cx="5347374" cy="3007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Shape 553"/>
          <p:cNvSpPr txBox="1"/>
          <p:nvPr>
            <p:ph type="title"/>
          </p:nvPr>
        </p:nvSpPr>
        <p:spPr>
          <a:xfrm>
            <a:off x="508000" y="457200"/>
            <a:ext cx="1327800" cy="496500"/>
          </a:xfrm>
          <a:prstGeom prst="rect">
            <a:avLst/>
          </a:prstGeom>
        </p:spPr>
        <p:txBody>
          <a:bodyPr anchorCtr="0" anchor="t" bIns="68575" lIns="68575" rIns="68575" tIns="68575">
            <a:noAutofit/>
          </a:bodyPr>
          <a:lstStyle/>
          <a:p>
            <a:pPr lvl="0">
              <a:spcBef>
                <a:spcPts val="0"/>
              </a:spcBef>
              <a:buNone/>
            </a:pPr>
            <a:r>
              <a:rPr lang="en"/>
              <a:t>May 29</a:t>
            </a:r>
          </a:p>
        </p:txBody>
      </p:sp>
      <p:pic>
        <p:nvPicPr>
          <p:cNvPr descr="20170529_081526_resized.jpg" id="554" name="Shape 554"/>
          <p:cNvPicPr preferRelativeResize="0"/>
          <p:nvPr/>
        </p:nvPicPr>
        <p:blipFill>
          <a:blip r:embed="rId3">
            <a:alphaModFix/>
          </a:blip>
          <a:stretch>
            <a:fillRect/>
          </a:stretch>
        </p:blipFill>
        <p:spPr>
          <a:xfrm>
            <a:off x="2522200" y="2508775"/>
            <a:ext cx="4509624" cy="2536675"/>
          </a:xfrm>
          <a:prstGeom prst="rect">
            <a:avLst/>
          </a:prstGeom>
          <a:noFill/>
          <a:ln>
            <a:noFill/>
          </a:ln>
        </p:spPr>
      </p:pic>
      <p:pic>
        <p:nvPicPr>
          <p:cNvPr descr="20170529_081529_resized.jpg" id="555" name="Shape 555"/>
          <p:cNvPicPr preferRelativeResize="0"/>
          <p:nvPr/>
        </p:nvPicPr>
        <p:blipFill>
          <a:blip r:embed="rId4">
            <a:alphaModFix/>
          </a:blip>
          <a:stretch>
            <a:fillRect/>
          </a:stretch>
        </p:blipFill>
        <p:spPr>
          <a:xfrm>
            <a:off x="137325" y="1116450"/>
            <a:ext cx="3703874" cy="2083429"/>
          </a:xfrm>
          <a:prstGeom prst="rect">
            <a:avLst/>
          </a:prstGeom>
          <a:noFill/>
          <a:ln>
            <a:noFill/>
          </a:ln>
        </p:spPr>
      </p:pic>
      <p:pic>
        <p:nvPicPr>
          <p:cNvPr descr="20170529_154246_resized.jpg" id="556" name="Shape 556"/>
          <p:cNvPicPr preferRelativeResize="0"/>
          <p:nvPr/>
        </p:nvPicPr>
        <p:blipFill>
          <a:blip r:embed="rId5">
            <a:alphaModFix/>
          </a:blip>
          <a:stretch>
            <a:fillRect/>
          </a:stretch>
        </p:blipFill>
        <p:spPr>
          <a:xfrm>
            <a:off x="7210003" y="79250"/>
            <a:ext cx="1820926" cy="323722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Shape 561"/>
          <p:cNvSpPr txBox="1"/>
          <p:nvPr>
            <p:ph type="title"/>
          </p:nvPr>
        </p:nvSpPr>
        <p:spPr>
          <a:xfrm>
            <a:off x="508000" y="457200"/>
            <a:ext cx="1372500" cy="639000"/>
          </a:xfrm>
          <a:prstGeom prst="rect">
            <a:avLst/>
          </a:prstGeom>
        </p:spPr>
        <p:txBody>
          <a:bodyPr anchorCtr="0" anchor="t" bIns="68575" lIns="68575" rIns="68575" tIns="68575">
            <a:noAutofit/>
          </a:bodyPr>
          <a:lstStyle/>
          <a:p>
            <a:pPr lvl="0">
              <a:spcBef>
                <a:spcPts val="0"/>
              </a:spcBef>
              <a:buNone/>
            </a:pPr>
            <a:r>
              <a:rPr lang="en"/>
              <a:t>June 5</a:t>
            </a:r>
          </a:p>
        </p:txBody>
      </p:sp>
      <p:pic>
        <p:nvPicPr>
          <p:cNvPr descr="20170605_081546_resized.jpg" id="562" name="Shape 562"/>
          <p:cNvPicPr preferRelativeResize="0"/>
          <p:nvPr/>
        </p:nvPicPr>
        <p:blipFill>
          <a:blip r:embed="rId3">
            <a:alphaModFix/>
          </a:blip>
          <a:stretch>
            <a:fillRect/>
          </a:stretch>
        </p:blipFill>
        <p:spPr>
          <a:xfrm>
            <a:off x="1292274" y="964749"/>
            <a:ext cx="6365373" cy="3580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Shape 567"/>
          <p:cNvSpPr txBox="1"/>
          <p:nvPr>
            <p:ph type="title"/>
          </p:nvPr>
        </p:nvSpPr>
        <p:spPr>
          <a:xfrm>
            <a:off x="508000" y="457200"/>
            <a:ext cx="1497300" cy="683700"/>
          </a:xfrm>
          <a:prstGeom prst="rect">
            <a:avLst/>
          </a:prstGeom>
        </p:spPr>
        <p:txBody>
          <a:bodyPr anchorCtr="0" anchor="t" bIns="68575" lIns="68575" rIns="68575" tIns="68575">
            <a:noAutofit/>
          </a:bodyPr>
          <a:lstStyle/>
          <a:p>
            <a:pPr lvl="0">
              <a:spcBef>
                <a:spcPts val="0"/>
              </a:spcBef>
              <a:buNone/>
            </a:pPr>
            <a:r>
              <a:rPr lang="en"/>
              <a:t>June 12</a:t>
            </a:r>
          </a:p>
        </p:txBody>
      </p:sp>
      <p:pic>
        <p:nvPicPr>
          <p:cNvPr descr="20170612_095415.jpg" id="568" name="Shape 568"/>
          <p:cNvPicPr preferRelativeResize="0"/>
          <p:nvPr/>
        </p:nvPicPr>
        <p:blipFill>
          <a:blip r:embed="rId3">
            <a:alphaModFix/>
          </a:blip>
          <a:stretch>
            <a:fillRect/>
          </a:stretch>
        </p:blipFill>
        <p:spPr>
          <a:xfrm>
            <a:off x="4233349" y="2802916"/>
            <a:ext cx="3796623" cy="2135609"/>
          </a:xfrm>
          <a:prstGeom prst="rect">
            <a:avLst/>
          </a:prstGeom>
          <a:noFill/>
          <a:ln>
            <a:noFill/>
          </a:ln>
        </p:spPr>
      </p:pic>
      <p:pic>
        <p:nvPicPr>
          <p:cNvPr descr="20170612_095421.jpg" id="569" name="Shape 569"/>
          <p:cNvPicPr preferRelativeResize="0"/>
          <p:nvPr/>
        </p:nvPicPr>
        <p:blipFill>
          <a:blip r:embed="rId4">
            <a:alphaModFix/>
          </a:blip>
          <a:stretch>
            <a:fillRect/>
          </a:stretch>
        </p:blipFill>
        <p:spPr>
          <a:xfrm>
            <a:off x="178275" y="2339474"/>
            <a:ext cx="3796623" cy="2135600"/>
          </a:xfrm>
          <a:prstGeom prst="rect">
            <a:avLst/>
          </a:prstGeom>
          <a:noFill/>
          <a:ln>
            <a:noFill/>
          </a:ln>
        </p:spPr>
      </p:pic>
      <p:pic>
        <p:nvPicPr>
          <p:cNvPr descr="20170612_100245.jpg" id="570" name="Shape 570"/>
          <p:cNvPicPr preferRelativeResize="0"/>
          <p:nvPr/>
        </p:nvPicPr>
        <p:blipFill>
          <a:blip r:embed="rId5">
            <a:alphaModFix/>
          </a:blip>
          <a:stretch>
            <a:fillRect/>
          </a:stretch>
        </p:blipFill>
        <p:spPr>
          <a:xfrm>
            <a:off x="1925025" y="198825"/>
            <a:ext cx="3623372" cy="2038150"/>
          </a:xfrm>
          <a:prstGeom prst="rect">
            <a:avLst/>
          </a:prstGeom>
          <a:noFill/>
          <a:ln>
            <a:noFill/>
          </a:ln>
        </p:spPr>
      </p:pic>
      <p:pic>
        <p:nvPicPr>
          <p:cNvPr descr="20170612_100253.jpg" id="571" name="Shape 571"/>
          <p:cNvPicPr preferRelativeResize="0"/>
          <p:nvPr/>
        </p:nvPicPr>
        <p:blipFill>
          <a:blip r:embed="rId6">
            <a:alphaModFix/>
          </a:blip>
          <a:stretch>
            <a:fillRect/>
          </a:stretch>
        </p:blipFill>
        <p:spPr>
          <a:xfrm>
            <a:off x="7006649" y="98024"/>
            <a:ext cx="1854875" cy="32975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Shape 576"/>
          <p:cNvSpPr txBox="1"/>
          <p:nvPr>
            <p:ph type="title"/>
          </p:nvPr>
        </p:nvSpPr>
        <p:spPr>
          <a:xfrm>
            <a:off x="508000" y="1506175"/>
            <a:ext cx="6447600" cy="240600"/>
          </a:xfrm>
          <a:prstGeom prst="rect">
            <a:avLst/>
          </a:prstGeom>
        </p:spPr>
        <p:txBody>
          <a:bodyPr anchorCtr="0" anchor="t" bIns="68575" lIns="68575" rIns="68575" tIns="68575">
            <a:noAutofit/>
          </a:bodyPr>
          <a:lstStyle/>
          <a:p>
            <a:pPr lvl="0" rtl="0">
              <a:spcBef>
                <a:spcPts val="0"/>
              </a:spcBef>
              <a:buNone/>
            </a:pPr>
            <a:r>
              <a:rPr lang="en"/>
              <a:t>Thank you, MUN, Teachers in Action and all involved in this STEM project.  It was an invaluable experience.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Curriculum Integration</a:t>
            </a:r>
          </a:p>
        </p:txBody>
      </p:sp>
      <p:sp>
        <p:nvSpPr>
          <p:cNvPr id="176" name="Shape 176"/>
          <p:cNvSpPr txBox="1"/>
          <p:nvPr>
            <p:ph idx="1" type="body"/>
          </p:nvPr>
        </p:nvSpPr>
        <p:spPr>
          <a:xfrm>
            <a:off x="436950" y="991048"/>
            <a:ext cx="6447600" cy="2402100"/>
          </a:xfrm>
          <a:prstGeom prst="rect">
            <a:avLst/>
          </a:prstGeom>
        </p:spPr>
        <p:txBody>
          <a:bodyPr anchorCtr="0" anchor="t" bIns="68575" lIns="68575" rIns="68575" tIns="68575">
            <a:noAutofit/>
          </a:bodyPr>
          <a:lstStyle/>
          <a:p>
            <a:pPr indent="457200" lvl="0" marL="0">
              <a:spcBef>
                <a:spcPts val="0"/>
              </a:spcBef>
              <a:buNone/>
            </a:pPr>
            <a:r>
              <a:rPr lang="en"/>
              <a:t>In grade 3, plant growth and changes is a part of our Science curriculum and the use of a hydroponics unit was just an extension to that. I hoped it would make the </a:t>
            </a:r>
            <a:r>
              <a:rPr lang="en"/>
              <a:t>learning</a:t>
            </a:r>
            <a:r>
              <a:rPr lang="en"/>
              <a:t> experience more valuable and engaging for my students and it did!  As well, we began our measurement unit when we started measuring the plants using a ruler and journalled regularly about the development of the plant growth and the students’ wonderings. </a:t>
            </a:r>
          </a:p>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508000" y="457200"/>
            <a:ext cx="6447600" cy="990600"/>
          </a:xfrm>
          <a:prstGeom prst="rect">
            <a:avLst/>
          </a:prstGeom>
        </p:spPr>
        <p:txBody>
          <a:bodyPr anchorCtr="0" anchor="t" bIns="68575" lIns="68575" rIns="68575" tIns="68575">
            <a:noAutofit/>
          </a:bodyPr>
          <a:lstStyle/>
          <a:p>
            <a:pPr lvl="0">
              <a:spcBef>
                <a:spcPts val="0"/>
              </a:spcBef>
              <a:buNone/>
            </a:pPr>
            <a:r>
              <a:rPr lang="en"/>
              <a:t>Grade 6 - Where does it fit?</a:t>
            </a:r>
          </a:p>
        </p:txBody>
      </p:sp>
      <p:sp>
        <p:nvSpPr>
          <p:cNvPr id="182" name="Shape 182"/>
          <p:cNvSpPr txBox="1"/>
          <p:nvPr>
            <p:ph idx="1" type="body"/>
          </p:nvPr>
        </p:nvSpPr>
        <p:spPr>
          <a:xfrm>
            <a:off x="508000" y="1620441"/>
            <a:ext cx="6447600" cy="2910600"/>
          </a:xfrm>
          <a:prstGeom prst="rect">
            <a:avLst/>
          </a:prstGeom>
        </p:spPr>
        <p:txBody>
          <a:bodyPr anchorCtr="0" anchor="t" bIns="68575" lIns="68575" rIns="68575" tIns="68575">
            <a:noAutofit/>
          </a:bodyPr>
          <a:lstStyle/>
          <a:p>
            <a:pPr indent="0" lvl="0" marL="0" rtl="0">
              <a:spcBef>
                <a:spcPts val="0"/>
              </a:spcBef>
              <a:buNone/>
            </a:pPr>
            <a:r>
              <a:rPr lang="en">
                <a:solidFill>
                  <a:schemeClr val="dk1"/>
                </a:solidFill>
                <a:latin typeface="Arial"/>
                <a:ea typeface="Arial"/>
                <a:cs typeface="Arial"/>
                <a:sym typeface="Arial"/>
              </a:rPr>
              <a:t>Anything can be integrated into the curriculum if you plan and implement it properly.  The focus for this project was inquiry based learning in the science field.  The first unit of Science, in grade 6, is Variety of Life.  So the learning of plant growth and different vegetation fits in there well.  The aspect of critically thinking and applying it in an authentic situation is throughout the program.</a:t>
            </a:r>
          </a:p>
          <a:p>
            <a:pPr indent="0" lvl="0" marL="0" rtl="0">
              <a:spcBef>
                <a:spcPts val="0"/>
              </a:spcBef>
              <a:buNone/>
            </a:pPr>
            <a:r>
              <a:t/>
            </a:r>
            <a:endParaRPr>
              <a:solidFill>
                <a:schemeClr val="dk1"/>
              </a:solidFill>
              <a:latin typeface="Arial"/>
              <a:ea typeface="Arial"/>
              <a:cs typeface="Arial"/>
              <a:sym typeface="Arial"/>
            </a:endParaRPr>
          </a:p>
          <a:p>
            <a:pPr indent="-69850" lvl="0" marL="0" rtl="0">
              <a:spcBef>
                <a:spcPts val="0"/>
              </a:spcBef>
              <a:buClr>
                <a:schemeClr val="dk1"/>
              </a:buClr>
              <a:buSzPct val="78571"/>
              <a:buFont typeface="Arial"/>
              <a:buNone/>
            </a:pPr>
            <a:r>
              <a:rPr lang="en">
                <a:solidFill>
                  <a:schemeClr val="dk1"/>
                </a:solidFill>
                <a:latin typeface="Arial"/>
                <a:ea typeface="Arial"/>
                <a:cs typeface="Arial"/>
                <a:sym typeface="Arial"/>
              </a:rPr>
              <a:t>The learning from this project has extended past the Science curriculum.  There are links to the Math curriculum with regards to measurement and volume.  Social Studies objectives were met through aspects of culture and how different regions have restricted growing opportunities.  Links were also present in Language Arts through regular communication via discussions and journal writing.</a:t>
            </a:r>
          </a:p>
          <a:p>
            <a:pPr indent="-69850" lvl="0" marL="0" rtl="0">
              <a:spcBef>
                <a:spcPts val="0"/>
              </a:spcBef>
              <a:buClr>
                <a:schemeClr val="dk1"/>
              </a:buClr>
              <a:buSzPct val="78571"/>
              <a:buFont typeface="Arial"/>
              <a:buNone/>
            </a:pPr>
            <a:r>
              <a:rPr lang="en">
                <a:solidFill>
                  <a:schemeClr val="dk1"/>
                </a:solidFill>
                <a:latin typeface="Arial"/>
                <a:ea typeface="Arial"/>
                <a:cs typeface="Arial"/>
                <a:sym typeface="Arial"/>
              </a:rPr>
              <a:t>  </a:t>
            </a:r>
          </a:p>
          <a:p>
            <a:pPr lv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508000" y="457200"/>
            <a:ext cx="6447600" cy="990600"/>
          </a:xfrm>
          <a:prstGeom prst="rect">
            <a:avLst/>
          </a:prstGeom>
        </p:spPr>
        <p:txBody>
          <a:bodyPr anchorCtr="0" anchor="t" bIns="68575" lIns="68575" rIns="68575" tIns="68575">
            <a:noAutofit/>
          </a:bodyPr>
          <a:lstStyle/>
          <a:p>
            <a:pPr lvl="0" rtl="0" algn="ctr">
              <a:lnSpc>
                <a:spcPct val="115000"/>
              </a:lnSpc>
              <a:spcBef>
                <a:spcPts val="0"/>
              </a:spcBef>
              <a:buClr>
                <a:schemeClr val="dk1"/>
              </a:buClr>
              <a:buSzPct val="36666"/>
              <a:buFont typeface="Arial"/>
              <a:buNone/>
            </a:pPr>
            <a:r>
              <a:rPr b="1" lang="en" sz="3000">
                <a:solidFill>
                  <a:schemeClr val="dk1"/>
                </a:solidFill>
                <a:latin typeface="Arial"/>
                <a:ea typeface="Arial"/>
                <a:cs typeface="Arial"/>
                <a:sym typeface="Arial"/>
              </a:rPr>
              <a:t>Teacher Question</a:t>
            </a:r>
            <a:r>
              <a:rPr lang="en" sz="3000">
                <a:solidFill>
                  <a:schemeClr val="dk1"/>
                </a:solidFill>
                <a:latin typeface="Arial"/>
                <a:ea typeface="Arial"/>
                <a:cs typeface="Arial"/>
                <a:sym typeface="Arial"/>
              </a:rPr>
              <a:t>:</a:t>
            </a:r>
          </a:p>
        </p:txBody>
      </p:sp>
      <p:sp>
        <p:nvSpPr>
          <p:cNvPr id="188" name="Shape 188"/>
          <p:cNvSpPr txBox="1"/>
          <p:nvPr>
            <p:ph idx="1" type="body"/>
          </p:nvPr>
        </p:nvSpPr>
        <p:spPr>
          <a:xfrm>
            <a:off x="508000" y="1005351"/>
            <a:ext cx="6447600" cy="3525600"/>
          </a:xfrm>
          <a:prstGeom prst="rect">
            <a:avLst/>
          </a:prstGeom>
        </p:spPr>
        <p:txBody>
          <a:bodyPr anchorCtr="0" anchor="t" bIns="68575" lIns="68575" rIns="68575" tIns="68575">
            <a:noAutofit/>
          </a:bodyPr>
          <a:lstStyle/>
          <a:p>
            <a:pPr indent="-69850" lvl="0" marL="0" rtl="0">
              <a:lnSpc>
                <a:spcPct val="115000"/>
              </a:lnSpc>
              <a:spcBef>
                <a:spcPts val="0"/>
              </a:spcBef>
              <a:buClr>
                <a:schemeClr val="dk1"/>
              </a:buClr>
              <a:buSzPct val="61111"/>
              <a:buFont typeface="Arial"/>
              <a:buNone/>
            </a:pPr>
            <a:r>
              <a:rPr i="1" lang="en" sz="1800">
                <a:solidFill>
                  <a:srgbClr val="999999"/>
                </a:solidFill>
                <a:latin typeface="Arial"/>
                <a:ea typeface="Arial"/>
                <a:cs typeface="Arial"/>
                <a:sym typeface="Arial"/>
              </a:rPr>
              <a:t>What is my role in encouraging an inquiry based project with hydroponics?</a:t>
            </a:r>
          </a:p>
          <a:p>
            <a:pPr indent="-69850" lvl="0" marL="0" rtl="0">
              <a:lnSpc>
                <a:spcPct val="115000"/>
              </a:lnSpc>
              <a:spcBef>
                <a:spcPts val="0"/>
              </a:spcBef>
              <a:buClr>
                <a:schemeClr val="dk1"/>
              </a:buClr>
              <a:buSzPct val="61111"/>
              <a:buFont typeface="Arial"/>
              <a:buNone/>
            </a:pPr>
            <a:r>
              <a:t/>
            </a:r>
            <a:endParaRPr i="1" sz="1800">
              <a:solidFill>
                <a:srgbClr val="999999"/>
              </a:solidFill>
              <a:latin typeface="Arial"/>
              <a:ea typeface="Arial"/>
              <a:cs typeface="Arial"/>
              <a:sym typeface="Arial"/>
            </a:endParaRPr>
          </a:p>
          <a:p>
            <a:pPr indent="-69850" lvl="0" marL="0" rtl="0">
              <a:lnSpc>
                <a:spcPct val="115000"/>
              </a:lnSpc>
              <a:spcBef>
                <a:spcPts val="0"/>
              </a:spcBef>
              <a:buClr>
                <a:schemeClr val="dk1"/>
              </a:buClr>
              <a:buSzPct val="61111"/>
              <a:buFont typeface="Arial"/>
              <a:buNone/>
            </a:pPr>
            <a:r>
              <a:rPr i="1" lang="en" sz="1800">
                <a:solidFill>
                  <a:srgbClr val="999999"/>
                </a:solidFill>
                <a:latin typeface="Arial"/>
                <a:ea typeface="Arial"/>
                <a:cs typeface="Arial"/>
                <a:sym typeface="Arial"/>
              </a:rPr>
              <a:t>Subquestions: What is hydroponics? What grows well in hydroponic unit versus soil?</a:t>
            </a:r>
          </a:p>
          <a:p>
            <a:pPr indent="-69850" lvl="0" marL="0" rtl="0">
              <a:lnSpc>
                <a:spcPct val="115000"/>
              </a:lnSpc>
              <a:spcBef>
                <a:spcPts val="0"/>
              </a:spcBef>
              <a:buClr>
                <a:schemeClr val="dk1"/>
              </a:buClr>
              <a:buSzPct val="61111"/>
              <a:buFont typeface="Arial"/>
              <a:buNone/>
            </a:pPr>
            <a:r>
              <a:t/>
            </a:r>
            <a:endParaRPr sz="1800">
              <a:solidFill>
                <a:schemeClr val="dk1"/>
              </a:solidFill>
              <a:latin typeface="Arial"/>
              <a:ea typeface="Arial"/>
              <a:cs typeface="Arial"/>
              <a:sym typeface="Arial"/>
            </a:endParaRPr>
          </a:p>
          <a:p>
            <a:pPr indent="-69850" lvl="0" marL="0" rtl="0">
              <a:lnSpc>
                <a:spcPct val="115000"/>
              </a:lnSpc>
              <a:spcBef>
                <a:spcPts val="0"/>
              </a:spcBef>
              <a:buClr>
                <a:schemeClr val="dk1"/>
              </a:buClr>
              <a:buSzPct val="61111"/>
              <a:buFont typeface="Arial"/>
              <a:buNone/>
            </a:pPr>
            <a:r>
              <a:rPr lang="en" sz="1800">
                <a:solidFill>
                  <a:schemeClr val="dk1"/>
                </a:solidFill>
                <a:latin typeface="Arial"/>
                <a:ea typeface="Arial"/>
                <a:cs typeface="Arial"/>
                <a:sym typeface="Arial"/>
              </a:rPr>
              <a:t>As teachers we strive to help our students grow and through the use of hydroponics we were able to engage our students to want to grow, to want to learn and to know more.  This led to inquiry!</a:t>
            </a:r>
          </a:p>
          <a:p>
            <a:pPr indent="-69850" lvl="0" marL="0" rtl="0">
              <a:lnSpc>
                <a:spcPct val="115000"/>
              </a:lnSpc>
              <a:spcBef>
                <a:spcPts val="0"/>
              </a:spcBef>
              <a:buClr>
                <a:schemeClr val="dk1"/>
              </a:buClr>
              <a:buSzPct val="61111"/>
              <a:buFont typeface="Arial"/>
              <a:buNone/>
            </a:pPr>
            <a:r>
              <a:rPr lang="en" sz="1800">
                <a:solidFill>
                  <a:schemeClr val="dk1"/>
                </a:solidFill>
                <a:latin typeface="Arial"/>
                <a:ea typeface="Arial"/>
                <a:cs typeface="Arial"/>
                <a:sym typeface="Arial"/>
              </a:rPr>
              <a:t>  We just gave them the tools they needed to get started! </a:t>
            </a:r>
          </a:p>
          <a:p>
            <a:pPr lvl="0">
              <a:spcBef>
                <a:spcPts val="0"/>
              </a:spcBef>
              <a:buNone/>
            </a:pPr>
            <a:r>
              <a:t/>
            </a:r>
            <a:endParaRPr/>
          </a:p>
        </p:txBody>
      </p:sp>
      <p:pic>
        <p:nvPicPr>
          <p:cNvPr descr="Question, Mark - Free images on Pixabay" id="189" name="Shape 189"/>
          <p:cNvPicPr preferRelativeResize="0"/>
          <p:nvPr/>
        </p:nvPicPr>
        <p:blipFill rotWithShape="1">
          <a:blip r:embed="rId3">
            <a:alphaModFix/>
          </a:blip>
          <a:srcRect b="-5229" l="-26019" r="26020" t="5230"/>
          <a:stretch/>
        </p:blipFill>
        <p:spPr>
          <a:xfrm>
            <a:off x="7143650" y="2613975"/>
            <a:ext cx="1883600" cy="23876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type="title"/>
          </p:nvPr>
        </p:nvSpPr>
        <p:spPr>
          <a:xfrm>
            <a:off x="508000" y="457200"/>
            <a:ext cx="6447600" cy="990600"/>
          </a:xfrm>
          <a:prstGeom prst="rect">
            <a:avLst/>
          </a:prstGeom>
        </p:spPr>
        <p:txBody>
          <a:bodyPr anchorCtr="0" anchor="t" bIns="68575" lIns="68575" rIns="68575" tIns="68575">
            <a:noAutofit/>
          </a:bodyPr>
          <a:lstStyle/>
          <a:p>
            <a:pPr lvl="0" rtl="0" algn="ctr">
              <a:lnSpc>
                <a:spcPct val="115000"/>
              </a:lnSpc>
              <a:spcBef>
                <a:spcPts val="0"/>
              </a:spcBef>
              <a:buClr>
                <a:schemeClr val="dk1"/>
              </a:buClr>
              <a:buSzPct val="36666"/>
              <a:buFont typeface="Arial"/>
              <a:buNone/>
            </a:pPr>
            <a:r>
              <a:rPr b="1" lang="en" sz="3000">
                <a:solidFill>
                  <a:schemeClr val="dk1"/>
                </a:solidFill>
                <a:latin typeface="Arial"/>
                <a:ea typeface="Arial"/>
                <a:cs typeface="Arial"/>
                <a:sym typeface="Arial"/>
              </a:rPr>
              <a:t>Student Question</a:t>
            </a:r>
          </a:p>
        </p:txBody>
      </p:sp>
      <p:sp>
        <p:nvSpPr>
          <p:cNvPr id="195" name="Shape 195"/>
          <p:cNvSpPr txBox="1"/>
          <p:nvPr>
            <p:ph idx="1" type="body"/>
          </p:nvPr>
        </p:nvSpPr>
        <p:spPr>
          <a:xfrm>
            <a:off x="508000" y="1023324"/>
            <a:ext cx="6447600" cy="4013100"/>
          </a:xfrm>
          <a:prstGeom prst="rect">
            <a:avLst/>
          </a:prstGeom>
        </p:spPr>
        <p:txBody>
          <a:bodyPr anchorCtr="0" anchor="t" bIns="68575" lIns="68575" rIns="68575" tIns="68575">
            <a:noAutofit/>
          </a:bodyPr>
          <a:lstStyle/>
          <a:p>
            <a:pPr indent="-69850" lvl="0" marL="0" rtl="0">
              <a:lnSpc>
                <a:spcPct val="115000"/>
              </a:lnSpc>
              <a:spcBef>
                <a:spcPts val="0"/>
              </a:spcBef>
              <a:buClr>
                <a:schemeClr val="dk1"/>
              </a:buClr>
              <a:buSzPct val="61111"/>
              <a:buFont typeface="Arial"/>
              <a:buNone/>
            </a:pPr>
            <a:r>
              <a:rPr i="1" lang="en" sz="1800">
                <a:solidFill>
                  <a:srgbClr val="666666"/>
                </a:solidFill>
                <a:latin typeface="Arial"/>
                <a:ea typeface="Arial"/>
                <a:cs typeface="Arial"/>
                <a:sym typeface="Arial"/>
              </a:rPr>
              <a:t>How will scientific inquiry enhance student motivation? </a:t>
            </a:r>
          </a:p>
          <a:p>
            <a:pPr indent="-69850" lvl="0" marL="0" rtl="0">
              <a:lnSpc>
                <a:spcPct val="115000"/>
              </a:lnSpc>
              <a:spcBef>
                <a:spcPts val="0"/>
              </a:spcBef>
              <a:buClr>
                <a:schemeClr val="dk1"/>
              </a:buClr>
              <a:buSzPct val="61111"/>
              <a:buFont typeface="Arial"/>
              <a:buNone/>
            </a:pPr>
            <a:r>
              <a:t/>
            </a:r>
            <a:endParaRPr i="1" sz="1800">
              <a:solidFill>
                <a:srgbClr val="666666"/>
              </a:solidFill>
              <a:latin typeface="Arial"/>
              <a:ea typeface="Arial"/>
              <a:cs typeface="Arial"/>
              <a:sym typeface="Arial"/>
            </a:endParaRPr>
          </a:p>
          <a:p>
            <a:pPr indent="-69850" lvl="0" marL="0" rtl="0">
              <a:lnSpc>
                <a:spcPct val="115000"/>
              </a:lnSpc>
              <a:spcBef>
                <a:spcPts val="0"/>
              </a:spcBef>
              <a:buClr>
                <a:schemeClr val="dk1"/>
              </a:buClr>
              <a:buSzPct val="61111"/>
              <a:buFont typeface="Arial"/>
              <a:buNone/>
            </a:pPr>
            <a:r>
              <a:rPr i="1" lang="en" sz="1800">
                <a:solidFill>
                  <a:srgbClr val="666666"/>
                </a:solidFill>
                <a:latin typeface="Arial"/>
                <a:ea typeface="Arial"/>
                <a:cs typeface="Arial"/>
                <a:sym typeface="Arial"/>
              </a:rPr>
              <a:t>Subquestions: Will reluctant/disengaged learners participate?</a:t>
            </a:r>
          </a:p>
          <a:p>
            <a:pPr indent="-69850" lvl="0" marL="0" rtl="0">
              <a:lnSpc>
                <a:spcPct val="115000"/>
              </a:lnSpc>
              <a:spcBef>
                <a:spcPts val="0"/>
              </a:spcBef>
              <a:buClr>
                <a:schemeClr val="dk1"/>
              </a:buClr>
              <a:buSzPct val="61111"/>
              <a:buFont typeface="Arial"/>
              <a:buNone/>
            </a:pPr>
            <a:r>
              <a:t/>
            </a:r>
            <a:endParaRPr sz="1800">
              <a:solidFill>
                <a:schemeClr val="dk1"/>
              </a:solidFill>
              <a:latin typeface="Arial"/>
              <a:ea typeface="Arial"/>
              <a:cs typeface="Arial"/>
              <a:sym typeface="Arial"/>
            </a:endParaRPr>
          </a:p>
          <a:p>
            <a:pPr indent="-69850" lvl="0" marL="0" rtl="0">
              <a:lnSpc>
                <a:spcPct val="115000"/>
              </a:lnSpc>
              <a:spcBef>
                <a:spcPts val="0"/>
              </a:spcBef>
              <a:buClr>
                <a:schemeClr val="dk1"/>
              </a:buClr>
              <a:buSzPct val="61111"/>
              <a:buFont typeface="Arial"/>
              <a:buNone/>
            </a:pPr>
            <a:r>
              <a:rPr lang="en" sz="1800">
                <a:solidFill>
                  <a:schemeClr val="dk1"/>
                </a:solidFill>
                <a:latin typeface="Arial"/>
                <a:ea typeface="Arial"/>
                <a:cs typeface="Arial"/>
                <a:sym typeface="Arial"/>
              </a:rPr>
              <a:t>Knowing the group of students coming into our classrooms, we were well aware of all the needs, academically and socially, that were going to be present.  This project gave us another means to try to engage and motivate all students.  And to help us out too. </a:t>
            </a:r>
          </a:p>
          <a:p>
            <a:pPr indent="-69850" lvl="0" marL="0" rtl="0">
              <a:lnSpc>
                <a:spcPct val="115000"/>
              </a:lnSpc>
              <a:spcBef>
                <a:spcPts val="0"/>
              </a:spcBef>
              <a:buClr>
                <a:schemeClr val="dk1"/>
              </a:buClr>
              <a:buSzPct val="61111"/>
              <a:buFont typeface="Arial"/>
              <a:buNone/>
            </a:pPr>
            <a:r>
              <a:t/>
            </a:r>
            <a:endParaRPr sz="1800">
              <a:solidFill>
                <a:schemeClr val="dk1"/>
              </a:solidFill>
              <a:latin typeface="Arial"/>
              <a:ea typeface="Arial"/>
              <a:cs typeface="Arial"/>
              <a:sym typeface="Arial"/>
            </a:endParaRPr>
          </a:p>
          <a:p>
            <a:pPr indent="-69850" lvl="0" marL="0" rtl="0">
              <a:lnSpc>
                <a:spcPct val="115000"/>
              </a:lnSpc>
              <a:spcBef>
                <a:spcPts val="0"/>
              </a:spcBef>
              <a:buClr>
                <a:schemeClr val="dk1"/>
              </a:buClr>
              <a:buSzPct val="61111"/>
              <a:buFont typeface="Arial"/>
              <a:buNone/>
            </a:pPr>
            <a:r>
              <a:rPr lang="en" sz="1800">
                <a:solidFill>
                  <a:schemeClr val="dk1"/>
                </a:solidFill>
                <a:latin typeface="Arial"/>
                <a:ea typeface="Arial"/>
                <a:cs typeface="Arial"/>
                <a:sym typeface="Arial"/>
              </a:rPr>
              <a:t>Despite the various learning abilities all students participated and showed enthusiasm throughout the project.</a:t>
            </a:r>
          </a:p>
          <a:p>
            <a:pPr lv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