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81" r:id="rId3"/>
    <p:sldMasterId id="2147483682" r:id="rId4"/>
    <p:sldMasterId id="214748368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Lst>
  <p:sldSz cy="5143500" cx="9144000"/>
  <p:notesSz cx="6858000" cy="9144000"/>
  <p:embeddedFontLst>
    <p:embeddedFont>
      <p:font typeface="Average"/>
      <p:regular r:id="rId37"/>
    </p:embeddedFont>
    <p:embeddedFont>
      <p:font typeface="Old Standard TT"/>
      <p:regular r:id="rId38"/>
      <p:bold r:id="rId39"/>
      <p:italic r:id="rId40"/>
    </p:embeddedFont>
    <p:embeddedFont>
      <p:font typeface="Oswald"/>
      <p:regular r:id="rId41"/>
      <p:bold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font" Target="fonts/OldStandardTT-italic.fntdata"/><Relationship Id="rId20" Type="http://schemas.openxmlformats.org/officeDocument/2006/relationships/slide" Target="slides/slide14.xml"/><Relationship Id="rId42" Type="http://schemas.openxmlformats.org/officeDocument/2006/relationships/font" Target="fonts/Oswald-bold.fntdata"/><Relationship Id="rId41" Type="http://schemas.openxmlformats.org/officeDocument/2006/relationships/font" Target="fonts/Oswald-regular.fnt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3.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font" Target="fonts/Average-regular.fntdata"/><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font" Target="fonts/OldStandardTT-bold.fntdata"/><Relationship Id="rId16" Type="http://schemas.openxmlformats.org/officeDocument/2006/relationships/slide" Target="slides/slide10.xml"/><Relationship Id="rId38" Type="http://schemas.openxmlformats.org/officeDocument/2006/relationships/font" Target="fonts/OldStandardTT-regular.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 name="Shape 155"/>
        <p:cNvGrpSpPr/>
        <p:nvPr/>
      </p:nvGrpSpPr>
      <p:grpSpPr>
        <a:xfrm>
          <a:off x="0" y="0"/>
          <a:ext cx="0" cy="0"/>
          <a:chOff x="0" y="0"/>
          <a:chExt cx="0" cy="0"/>
        </a:xfrm>
      </p:grpSpPr>
      <p:sp>
        <p:nvSpPr>
          <p:cNvPr id="156" name="Shape 156"/>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157" name="Shape 15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2" name="Shape 232"/>
        <p:cNvGrpSpPr/>
        <p:nvPr/>
      </p:nvGrpSpPr>
      <p:grpSpPr>
        <a:xfrm>
          <a:off x="0" y="0"/>
          <a:ext cx="0" cy="0"/>
          <a:chOff x="0" y="0"/>
          <a:chExt cx="0" cy="0"/>
        </a:xfrm>
      </p:grpSpPr>
      <p:sp>
        <p:nvSpPr>
          <p:cNvPr id="233" name="Shape 23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4" name="Shape 23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0" name="Shape 240"/>
        <p:cNvGrpSpPr/>
        <p:nvPr/>
      </p:nvGrpSpPr>
      <p:grpSpPr>
        <a:xfrm>
          <a:off x="0" y="0"/>
          <a:ext cx="0" cy="0"/>
          <a:chOff x="0" y="0"/>
          <a:chExt cx="0" cy="0"/>
        </a:xfrm>
      </p:grpSpPr>
      <p:sp>
        <p:nvSpPr>
          <p:cNvPr id="241" name="Shape 24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2" name="Shape 24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 name="Shape 246"/>
        <p:cNvGrpSpPr/>
        <p:nvPr/>
      </p:nvGrpSpPr>
      <p:grpSpPr>
        <a:xfrm>
          <a:off x="0" y="0"/>
          <a:ext cx="0" cy="0"/>
          <a:chOff x="0" y="0"/>
          <a:chExt cx="0" cy="0"/>
        </a:xfrm>
      </p:grpSpPr>
      <p:sp>
        <p:nvSpPr>
          <p:cNvPr id="247" name="Shape 24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8" name="Shape 24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3" name="Shape 253"/>
        <p:cNvGrpSpPr/>
        <p:nvPr/>
      </p:nvGrpSpPr>
      <p:grpSpPr>
        <a:xfrm>
          <a:off x="0" y="0"/>
          <a:ext cx="0" cy="0"/>
          <a:chOff x="0" y="0"/>
          <a:chExt cx="0" cy="0"/>
        </a:xfrm>
      </p:grpSpPr>
      <p:sp>
        <p:nvSpPr>
          <p:cNvPr id="254" name="Shape 25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5" name="Shape 25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3" name="Shape 263"/>
        <p:cNvGrpSpPr/>
        <p:nvPr/>
      </p:nvGrpSpPr>
      <p:grpSpPr>
        <a:xfrm>
          <a:off x="0" y="0"/>
          <a:ext cx="0" cy="0"/>
          <a:chOff x="0" y="0"/>
          <a:chExt cx="0" cy="0"/>
        </a:xfrm>
      </p:grpSpPr>
      <p:sp>
        <p:nvSpPr>
          <p:cNvPr id="264" name="Shape 26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5" name="Shape 26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2" name="Shape 272"/>
        <p:cNvGrpSpPr/>
        <p:nvPr/>
      </p:nvGrpSpPr>
      <p:grpSpPr>
        <a:xfrm>
          <a:off x="0" y="0"/>
          <a:ext cx="0" cy="0"/>
          <a:chOff x="0" y="0"/>
          <a:chExt cx="0" cy="0"/>
        </a:xfrm>
      </p:grpSpPr>
      <p:sp>
        <p:nvSpPr>
          <p:cNvPr id="273" name="Shape 27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4" name="Shape 27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a:p>
            <a:pPr lvl="0" rtl="0">
              <a:spcBef>
                <a:spcPts val="0"/>
              </a:spcBef>
              <a:buNone/>
            </a:pPr>
            <a:r>
              <a:t/>
            </a:r>
            <a:endParaRPr/>
          </a:p>
          <a:p>
            <a:pPr lvl="0" rtl="0">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9" name="Shape 279"/>
        <p:cNvGrpSpPr/>
        <p:nvPr/>
      </p:nvGrpSpPr>
      <p:grpSpPr>
        <a:xfrm>
          <a:off x="0" y="0"/>
          <a:ext cx="0" cy="0"/>
          <a:chOff x="0" y="0"/>
          <a:chExt cx="0" cy="0"/>
        </a:xfrm>
      </p:grpSpPr>
      <p:sp>
        <p:nvSpPr>
          <p:cNvPr id="280" name="Shape 28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1" name="Shape 28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6" name="Shape 286"/>
        <p:cNvGrpSpPr/>
        <p:nvPr/>
      </p:nvGrpSpPr>
      <p:grpSpPr>
        <a:xfrm>
          <a:off x="0" y="0"/>
          <a:ext cx="0" cy="0"/>
          <a:chOff x="0" y="0"/>
          <a:chExt cx="0" cy="0"/>
        </a:xfrm>
      </p:grpSpPr>
      <p:sp>
        <p:nvSpPr>
          <p:cNvPr id="287" name="Shape 28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8" name="Shape 28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7" name="Shape 297"/>
        <p:cNvGrpSpPr/>
        <p:nvPr/>
      </p:nvGrpSpPr>
      <p:grpSpPr>
        <a:xfrm>
          <a:off x="0" y="0"/>
          <a:ext cx="0" cy="0"/>
          <a:chOff x="0" y="0"/>
          <a:chExt cx="0" cy="0"/>
        </a:xfrm>
      </p:grpSpPr>
      <p:sp>
        <p:nvSpPr>
          <p:cNvPr id="298" name="Shape 29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99" name="Shape 29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6" name="Shape 306"/>
        <p:cNvGrpSpPr/>
        <p:nvPr/>
      </p:nvGrpSpPr>
      <p:grpSpPr>
        <a:xfrm>
          <a:off x="0" y="0"/>
          <a:ext cx="0" cy="0"/>
          <a:chOff x="0" y="0"/>
          <a:chExt cx="0" cy="0"/>
        </a:xfrm>
      </p:grpSpPr>
      <p:sp>
        <p:nvSpPr>
          <p:cNvPr id="307" name="Shape 30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08" name="Shape 30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 name="Shape 167"/>
        <p:cNvGrpSpPr/>
        <p:nvPr/>
      </p:nvGrpSpPr>
      <p:grpSpPr>
        <a:xfrm>
          <a:off x="0" y="0"/>
          <a:ext cx="0" cy="0"/>
          <a:chOff x="0" y="0"/>
          <a:chExt cx="0" cy="0"/>
        </a:xfrm>
      </p:grpSpPr>
      <p:sp>
        <p:nvSpPr>
          <p:cNvPr id="168" name="Shape 16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9" name="Shape 16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3" name="Shape 313"/>
        <p:cNvGrpSpPr/>
        <p:nvPr/>
      </p:nvGrpSpPr>
      <p:grpSpPr>
        <a:xfrm>
          <a:off x="0" y="0"/>
          <a:ext cx="0" cy="0"/>
          <a:chOff x="0" y="0"/>
          <a:chExt cx="0" cy="0"/>
        </a:xfrm>
      </p:grpSpPr>
      <p:sp>
        <p:nvSpPr>
          <p:cNvPr id="314" name="Shape 31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15" name="Shape 31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0" name="Shape 320"/>
        <p:cNvGrpSpPr/>
        <p:nvPr/>
      </p:nvGrpSpPr>
      <p:grpSpPr>
        <a:xfrm>
          <a:off x="0" y="0"/>
          <a:ext cx="0" cy="0"/>
          <a:chOff x="0" y="0"/>
          <a:chExt cx="0" cy="0"/>
        </a:xfrm>
      </p:grpSpPr>
      <p:sp>
        <p:nvSpPr>
          <p:cNvPr id="321" name="Shape 32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22" name="Shape 32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Do a Rekenrek activity- What the heck is a rekenrek?</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7" name="Shape 327"/>
        <p:cNvGrpSpPr/>
        <p:nvPr/>
      </p:nvGrpSpPr>
      <p:grpSpPr>
        <a:xfrm>
          <a:off x="0" y="0"/>
          <a:ext cx="0" cy="0"/>
          <a:chOff x="0" y="0"/>
          <a:chExt cx="0" cy="0"/>
        </a:xfrm>
      </p:grpSpPr>
      <p:sp>
        <p:nvSpPr>
          <p:cNvPr id="328" name="Shape 32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29" name="Shape 32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5" name="Shape 335"/>
        <p:cNvGrpSpPr/>
        <p:nvPr/>
      </p:nvGrpSpPr>
      <p:grpSpPr>
        <a:xfrm>
          <a:off x="0" y="0"/>
          <a:ext cx="0" cy="0"/>
          <a:chOff x="0" y="0"/>
          <a:chExt cx="0" cy="0"/>
        </a:xfrm>
      </p:grpSpPr>
      <p:sp>
        <p:nvSpPr>
          <p:cNvPr id="336" name="Shape 33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37" name="Shape 33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Do a bead activity - Distribute bead strings and dice. Roll dice to add numbers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2" name="Shape 342"/>
        <p:cNvGrpSpPr/>
        <p:nvPr/>
      </p:nvGrpSpPr>
      <p:grpSpPr>
        <a:xfrm>
          <a:off x="0" y="0"/>
          <a:ext cx="0" cy="0"/>
          <a:chOff x="0" y="0"/>
          <a:chExt cx="0" cy="0"/>
        </a:xfrm>
      </p:grpSpPr>
      <p:sp>
        <p:nvSpPr>
          <p:cNvPr id="343" name="Shape 34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44" name="Shape 34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9" name="Shape 349"/>
        <p:cNvGrpSpPr/>
        <p:nvPr/>
      </p:nvGrpSpPr>
      <p:grpSpPr>
        <a:xfrm>
          <a:off x="0" y="0"/>
          <a:ext cx="0" cy="0"/>
          <a:chOff x="0" y="0"/>
          <a:chExt cx="0" cy="0"/>
        </a:xfrm>
      </p:grpSpPr>
      <p:sp>
        <p:nvSpPr>
          <p:cNvPr id="350" name="Shape 35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51" name="Shape 35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0" name="Shape 360"/>
        <p:cNvGrpSpPr/>
        <p:nvPr/>
      </p:nvGrpSpPr>
      <p:grpSpPr>
        <a:xfrm>
          <a:off x="0" y="0"/>
          <a:ext cx="0" cy="0"/>
          <a:chOff x="0" y="0"/>
          <a:chExt cx="0" cy="0"/>
        </a:xfrm>
      </p:grpSpPr>
      <p:sp>
        <p:nvSpPr>
          <p:cNvPr id="361" name="Shape 36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62" name="Shape 36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1" name="Shape 371"/>
        <p:cNvGrpSpPr/>
        <p:nvPr/>
      </p:nvGrpSpPr>
      <p:grpSpPr>
        <a:xfrm>
          <a:off x="0" y="0"/>
          <a:ext cx="0" cy="0"/>
          <a:chOff x="0" y="0"/>
          <a:chExt cx="0" cy="0"/>
        </a:xfrm>
      </p:grpSpPr>
      <p:sp>
        <p:nvSpPr>
          <p:cNvPr id="372" name="Shape 37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73" name="Shape 37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1" name="Shape 381"/>
        <p:cNvGrpSpPr/>
        <p:nvPr/>
      </p:nvGrpSpPr>
      <p:grpSpPr>
        <a:xfrm>
          <a:off x="0" y="0"/>
          <a:ext cx="0" cy="0"/>
          <a:chOff x="0" y="0"/>
          <a:chExt cx="0" cy="0"/>
        </a:xfrm>
      </p:grpSpPr>
      <p:sp>
        <p:nvSpPr>
          <p:cNvPr id="382" name="Shape 38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83" name="Shape 38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4" name="Shape 394"/>
        <p:cNvGrpSpPr/>
        <p:nvPr/>
      </p:nvGrpSpPr>
      <p:grpSpPr>
        <a:xfrm>
          <a:off x="0" y="0"/>
          <a:ext cx="0" cy="0"/>
          <a:chOff x="0" y="0"/>
          <a:chExt cx="0" cy="0"/>
        </a:xfrm>
      </p:grpSpPr>
      <p:sp>
        <p:nvSpPr>
          <p:cNvPr id="395" name="Shape 39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96" name="Shape 39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 name="Shape 175"/>
        <p:cNvGrpSpPr/>
        <p:nvPr/>
      </p:nvGrpSpPr>
      <p:grpSpPr>
        <a:xfrm>
          <a:off x="0" y="0"/>
          <a:ext cx="0" cy="0"/>
          <a:chOff x="0" y="0"/>
          <a:chExt cx="0" cy="0"/>
        </a:xfrm>
      </p:grpSpPr>
      <p:sp>
        <p:nvSpPr>
          <p:cNvPr id="176" name="Shape 17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7" name="Shape 17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0" name="Shape 400"/>
        <p:cNvGrpSpPr/>
        <p:nvPr/>
      </p:nvGrpSpPr>
      <p:grpSpPr>
        <a:xfrm>
          <a:off x="0" y="0"/>
          <a:ext cx="0" cy="0"/>
          <a:chOff x="0" y="0"/>
          <a:chExt cx="0" cy="0"/>
        </a:xfrm>
      </p:grpSpPr>
      <p:sp>
        <p:nvSpPr>
          <p:cNvPr id="401" name="Shape 40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02" name="Shape 40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4" name="Shape 184"/>
        <p:cNvGrpSpPr/>
        <p:nvPr/>
      </p:nvGrpSpPr>
      <p:grpSpPr>
        <a:xfrm>
          <a:off x="0" y="0"/>
          <a:ext cx="0" cy="0"/>
          <a:chOff x="0" y="0"/>
          <a:chExt cx="0" cy="0"/>
        </a:xfrm>
      </p:grpSpPr>
      <p:sp>
        <p:nvSpPr>
          <p:cNvPr id="185" name="Shape 18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6" name="Shape 18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3" name="Shape 193"/>
        <p:cNvGrpSpPr/>
        <p:nvPr/>
      </p:nvGrpSpPr>
      <p:grpSpPr>
        <a:xfrm>
          <a:off x="0" y="0"/>
          <a:ext cx="0" cy="0"/>
          <a:chOff x="0" y="0"/>
          <a:chExt cx="0" cy="0"/>
        </a:xfrm>
      </p:grpSpPr>
      <p:sp>
        <p:nvSpPr>
          <p:cNvPr id="194" name="Shape 19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5" name="Shape 19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2" name="Shape 202"/>
        <p:cNvGrpSpPr/>
        <p:nvPr/>
      </p:nvGrpSpPr>
      <p:grpSpPr>
        <a:xfrm>
          <a:off x="0" y="0"/>
          <a:ext cx="0" cy="0"/>
          <a:chOff x="0" y="0"/>
          <a:chExt cx="0" cy="0"/>
        </a:xfrm>
      </p:grpSpPr>
      <p:sp>
        <p:nvSpPr>
          <p:cNvPr id="203" name="Shape 20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4" name="Shape 20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 name="Shape 210"/>
        <p:cNvGrpSpPr/>
        <p:nvPr/>
      </p:nvGrpSpPr>
      <p:grpSpPr>
        <a:xfrm>
          <a:off x="0" y="0"/>
          <a:ext cx="0" cy="0"/>
          <a:chOff x="0" y="0"/>
          <a:chExt cx="0" cy="0"/>
        </a:xfrm>
      </p:grpSpPr>
      <p:sp>
        <p:nvSpPr>
          <p:cNvPr id="211" name="Shape 21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2" name="Shape 21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8" name="Shape 218"/>
        <p:cNvGrpSpPr/>
        <p:nvPr/>
      </p:nvGrpSpPr>
      <p:grpSpPr>
        <a:xfrm>
          <a:off x="0" y="0"/>
          <a:ext cx="0" cy="0"/>
          <a:chOff x="0" y="0"/>
          <a:chExt cx="0" cy="0"/>
        </a:xfrm>
      </p:grpSpPr>
      <p:sp>
        <p:nvSpPr>
          <p:cNvPr id="219" name="Shape 21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0" name="Shape 22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 name="Shape 225"/>
        <p:cNvGrpSpPr/>
        <p:nvPr/>
      </p:nvGrpSpPr>
      <p:grpSpPr>
        <a:xfrm>
          <a:off x="0" y="0"/>
          <a:ext cx="0" cy="0"/>
          <a:chOff x="0" y="0"/>
          <a:chExt cx="0" cy="0"/>
        </a:xfrm>
      </p:grpSpPr>
      <p:sp>
        <p:nvSpPr>
          <p:cNvPr id="226" name="Shape 22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7" name="Shape 22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le slide">
    <p:spTree>
      <p:nvGrpSpPr>
        <p:cNvPr id="9" name="Shape 9"/>
        <p:cNvGrpSpPr/>
        <p:nvPr/>
      </p:nvGrpSpPr>
      <p:grpSpPr>
        <a:xfrm>
          <a:off x="0" y="0"/>
          <a:ext cx="0" cy="0"/>
          <a:chOff x="0" y="0"/>
          <a:chExt cx="0" cy="0"/>
        </a:xfrm>
      </p:grpSpPr>
      <p:grpSp>
        <p:nvGrpSpPr>
          <p:cNvPr id="10" name="Shape 10"/>
          <p:cNvGrpSpPr/>
          <p:nvPr/>
        </p:nvGrpSpPr>
        <p:grpSpPr>
          <a:xfrm>
            <a:off x="4350278" y="2855377"/>
            <a:ext cx="443588" cy="105632"/>
            <a:chOff x="4137525" y="2915950"/>
            <a:chExt cx="869100" cy="207000"/>
          </a:xfrm>
        </p:grpSpPr>
        <p:sp>
          <p:nvSpPr>
            <p:cNvPr id="11" name="Shape 11"/>
            <p:cNvSpPr/>
            <p:nvPr/>
          </p:nvSpPr>
          <p:spPr>
            <a:xfrm>
              <a:off x="4468575" y="2915950"/>
              <a:ext cx="207000" cy="207000"/>
            </a:xfrm>
            <a:prstGeom prst="ellipse">
              <a:avLst/>
            </a:prstGeom>
            <a:solidFill>
              <a:schemeClr val="dk1"/>
            </a:solidFill>
            <a:ln>
              <a:noFill/>
            </a:ln>
          </p:spPr>
          <p:txBody>
            <a:bodyPr anchorCtr="0" anchor="ctr" bIns="91425" lIns="91425" rIns="91425" tIns="91425">
              <a:noAutofit/>
            </a:bodyPr>
            <a:lstStyle/>
            <a:p>
              <a:pPr lvl="0">
                <a:spcBef>
                  <a:spcPts val="0"/>
                </a:spcBef>
                <a:buNone/>
              </a:pPr>
              <a:r>
                <a:t/>
              </a:r>
              <a:endParaRPr/>
            </a:p>
          </p:txBody>
        </p:sp>
        <p:sp>
          <p:nvSpPr>
            <p:cNvPr id="12" name="Shape 12"/>
            <p:cNvSpPr/>
            <p:nvPr/>
          </p:nvSpPr>
          <p:spPr>
            <a:xfrm>
              <a:off x="4799625" y="2915950"/>
              <a:ext cx="207000" cy="207000"/>
            </a:xfrm>
            <a:prstGeom prst="ellipse">
              <a:avLst/>
            </a:prstGeom>
            <a:solidFill>
              <a:schemeClr val="dk1"/>
            </a:solidFill>
            <a:ln>
              <a:noFill/>
            </a:ln>
          </p:spPr>
          <p:txBody>
            <a:bodyPr anchorCtr="0" anchor="ctr" bIns="91425" lIns="91425" rIns="91425" tIns="91425">
              <a:noAutofit/>
            </a:bodyPr>
            <a:lstStyle/>
            <a:p>
              <a:pPr lvl="0">
                <a:spcBef>
                  <a:spcPts val="0"/>
                </a:spcBef>
                <a:buNone/>
              </a:pPr>
              <a:r>
                <a:t/>
              </a:r>
              <a:endParaRPr/>
            </a:p>
          </p:txBody>
        </p:sp>
        <p:sp>
          <p:nvSpPr>
            <p:cNvPr id="13" name="Shape 13"/>
            <p:cNvSpPr/>
            <p:nvPr/>
          </p:nvSpPr>
          <p:spPr>
            <a:xfrm>
              <a:off x="4137525" y="2915950"/>
              <a:ext cx="207000" cy="207000"/>
            </a:xfrm>
            <a:prstGeom prst="ellipse">
              <a:avLst/>
            </a:prstGeom>
            <a:solidFill>
              <a:schemeClr val="dk1"/>
            </a:solidFill>
            <a:ln>
              <a:noFill/>
            </a:ln>
          </p:spPr>
          <p:txBody>
            <a:bodyPr anchorCtr="0" anchor="ctr" bIns="91425" lIns="91425" rIns="91425" tIns="91425">
              <a:noAutofit/>
            </a:bodyPr>
            <a:lstStyle/>
            <a:p>
              <a:pPr lvl="0">
                <a:spcBef>
                  <a:spcPts val="0"/>
                </a:spcBef>
                <a:buNone/>
              </a:pPr>
              <a:r>
                <a:t/>
              </a:r>
              <a:endParaRPr/>
            </a:p>
          </p:txBody>
        </p:sp>
      </p:grpSp>
      <p:sp>
        <p:nvSpPr>
          <p:cNvPr id="14" name="Shape 14"/>
          <p:cNvSpPr txBox="1"/>
          <p:nvPr>
            <p:ph type="ctrTitle"/>
          </p:nvPr>
        </p:nvSpPr>
        <p:spPr>
          <a:xfrm>
            <a:off x="671257" y="990800"/>
            <a:ext cx="7801500" cy="1730100"/>
          </a:xfrm>
          <a:prstGeom prst="rect">
            <a:avLst/>
          </a:prstGeom>
        </p:spPr>
        <p:txBody>
          <a:bodyPr anchorCtr="0" anchor="b" bIns="91425" lIns="91425" rIns="91425" tIns="91425"/>
          <a:lstStyle>
            <a:lvl1pPr lvl="0" rtl="0" algn="ctr">
              <a:spcBef>
                <a:spcPts val="0"/>
              </a:spcBef>
              <a:buSzPct val="100000"/>
              <a:defRPr sz="4800"/>
            </a:lvl1pPr>
            <a:lvl2pPr lvl="1" rtl="0" algn="ctr">
              <a:spcBef>
                <a:spcPts val="0"/>
              </a:spcBef>
              <a:buSzPct val="100000"/>
              <a:defRPr sz="4800"/>
            </a:lvl2pPr>
            <a:lvl3pPr lvl="2" rtl="0" algn="ctr">
              <a:spcBef>
                <a:spcPts val="0"/>
              </a:spcBef>
              <a:buSzPct val="100000"/>
              <a:defRPr sz="4800"/>
            </a:lvl3pPr>
            <a:lvl4pPr lvl="3" rtl="0" algn="ctr">
              <a:spcBef>
                <a:spcPts val="0"/>
              </a:spcBef>
              <a:buSzPct val="100000"/>
              <a:defRPr sz="4800"/>
            </a:lvl4pPr>
            <a:lvl5pPr lvl="4" rtl="0" algn="ctr">
              <a:spcBef>
                <a:spcPts val="0"/>
              </a:spcBef>
              <a:buSzPct val="100000"/>
              <a:defRPr sz="4800"/>
            </a:lvl5pPr>
            <a:lvl6pPr lvl="5" rtl="0" algn="ctr">
              <a:spcBef>
                <a:spcPts val="0"/>
              </a:spcBef>
              <a:buSzPct val="100000"/>
              <a:defRPr sz="4800"/>
            </a:lvl6pPr>
            <a:lvl7pPr lvl="6" rtl="0" algn="ctr">
              <a:spcBef>
                <a:spcPts val="0"/>
              </a:spcBef>
              <a:buSzPct val="100000"/>
              <a:defRPr sz="4800"/>
            </a:lvl7pPr>
            <a:lvl8pPr lvl="7" rtl="0" algn="ctr">
              <a:spcBef>
                <a:spcPts val="0"/>
              </a:spcBef>
              <a:buSzPct val="100000"/>
              <a:defRPr sz="4800"/>
            </a:lvl8pPr>
            <a:lvl9pPr lvl="8" rtl="0" algn="ctr">
              <a:spcBef>
                <a:spcPts val="0"/>
              </a:spcBef>
              <a:buSzPct val="100000"/>
              <a:defRPr sz="4800"/>
            </a:lvl9pPr>
          </a:lstStyle>
          <a:p/>
        </p:txBody>
      </p:sp>
      <p:sp>
        <p:nvSpPr>
          <p:cNvPr id="15" name="Shape 15"/>
          <p:cNvSpPr txBox="1"/>
          <p:nvPr>
            <p:ph idx="1" type="subTitle"/>
          </p:nvPr>
        </p:nvSpPr>
        <p:spPr>
          <a:xfrm>
            <a:off x="671250" y="3174875"/>
            <a:ext cx="7801500" cy="792600"/>
          </a:xfrm>
          <a:prstGeom prst="rect">
            <a:avLst/>
          </a:prstGeom>
        </p:spPr>
        <p:txBody>
          <a:bodyPr anchorCtr="0" anchor="t" bIns="91425" lIns="91425" rIns="91425" tIns="91425"/>
          <a:lstStyle>
            <a:lvl1pPr lvl="0" rtl="0" algn="ctr">
              <a:lnSpc>
                <a:spcPct val="100000"/>
              </a:lnSpc>
              <a:spcBef>
                <a:spcPts val="0"/>
              </a:spcBef>
              <a:spcAft>
                <a:spcPts val="0"/>
              </a:spcAft>
              <a:buSzPct val="100000"/>
              <a:buNone/>
              <a:defRPr sz="2100"/>
            </a:lvl1pPr>
            <a:lvl2pPr lvl="1" rtl="0" algn="ctr">
              <a:lnSpc>
                <a:spcPct val="100000"/>
              </a:lnSpc>
              <a:spcBef>
                <a:spcPts val="0"/>
              </a:spcBef>
              <a:spcAft>
                <a:spcPts val="0"/>
              </a:spcAft>
              <a:buSzPct val="100000"/>
              <a:buNone/>
              <a:defRPr sz="2100"/>
            </a:lvl2pPr>
            <a:lvl3pPr lvl="2" rtl="0" algn="ctr">
              <a:lnSpc>
                <a:spcPct val="100000"/>
              </a:lnSpc>
              <a:spcBef>
                <a:spcPts val="0"/>
              </a:spcBef>
              <a:spcAft>
                <a:spcPts val="0"/>
              </a:spcAft>
              <a:buSzPct val="100000"/>
              <a:buNone/>
              <a:defRPr sz="2100"/>
            </a:lvl3pPr>
            <a:lvl4pPr lvl="3" rtl="0" algn="ctr">
              <a:lnSpc>
                <a:spcPct val="100000"/>
              </a:lnSpc>
              <a:spcBef>
                <a:spcPts val="0"/>
              </a:spcBef>
              <a:spcAft>
                <a:spcPts val="0"/>
              </a:spcAft>
              <a:buSzPct val="100000"/>
              <a:buNone/>
              <a:defRPr sz="2100"/>
            </a:lvl4pPr>
            <a:lvl5pPr lvl="4" rtl="0" algn="ctr">
              <a:lnSpc>
                <a:spcPct val="100000"/>
              </a:lnSpc>
              <a:spcBef>
                <a:spcPts val="0"/>
              </a:spcBef>
              <a:spcAft>
                <a:spcPts val="0"/>
              </a:spcAft>
              <a:buSzPct val="100000"/>
              <a:buNone/>
              <a:defRPr sz="2100"/>
            </a:lvl5pPr>
            <a:lvl6pPr lvl="5" rtl="0" algn="ctr">
              <a:lnSpc>
                <a:spcPct val="100000"/>
              </a:lnSpc>
              <a:spcBef>
                <a:spcPts val="0"/>
              </a:spcBef>
              <a:spcAft>
                <a:spcPts val="0"/>
              </a:spcAft>
              <a:buSzPct val="100000"/>
              <a:buNone/>
              <a:defRPr sz="2100"/>
            </a:lvl6pPr>
            <a:lvl7pPr lvl="6" rtl="0" algn="ctr">
              <a:lnSpc>
                <a:spcPct val="100000"/>
              </a:lnSpc>
              <a:spcBef>
                <a:spcPts val="0"/>
              </a:spcBef>
              <a:spcAft>
                <a:spcPts val="0"/>
              </a:spcAft>
              <a:buSzPct val="100000"/>
              <a:buNone/>
              <a:defRPr sz="2100"/>
            </a:lvl7pPr>
            <a:lvl8pPr lvl="7" rtl="0" algn="ctr">
              <a:lnSpc>
                <a:spcPct val="100000"/>
              </a:lnSpc>
              <a:spcBef>
                <a:spcPts val="0"/>
              </a:spcBef>
              <a:spcAft>
                <a:spcPts val="0"/>
              </a:spcAft>
              <a:buSzPct val="100000"/>
              <a:buNone/>
              <a:defRPr sz="2100"/>
            </a:lvl8pPr>
            <a:lvl9pPr lvl="8" rtl="0" algn="ctr">
              <a:lnSpc>
                <a:spcPct val="100000"/>
              </a:lnSpc>
              <a:spcBef>
                <a:spcPts val="0"/>
              </a:spcBef>
              <a:spcAft>
                <a:spcPts val="0"/>
              </a:spcAft>
              <a:buSzPct val="100000"/>
              <a:buNone/>
              <a:defRPr sz="2100"/>
            </a:lvl9pPr>
          </a:lstStyle>
          <a:p/>
        </p:txBody>
      </p:sp>
      <p:sp>
        <p:nvSpPr>
          <p:cNvPr id="16" name="Shape 16"/>
          <p:cNvSpPr txBox="1"/>
          <p:nvPr>
            <p:ph idx="12" type="sldNum"/>
          </p:nvPr>
        </p:nvSpPr>
        <p:spPr>
          <a:xfrm>
            <a:off x="8490250" y="4681009"/>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ig number">
    <p:spTree>
      <p:nvGrpSpPr>
        <p:cNvPr id="49" name="Shape 49"/>
        <p:cNvGrpSpPr/>
        <p:nvPr/>
      </p:nvGrpSpPr>
      <p:grpSpPr>
        <a:xfrm>
          <a:off x="0" y="0"/>
          <a:ext cx="0" cy="0"/>
          <a:chOff x="0" y="0"/>
          <a:chExt cx="0" cy="0"/>
        </a:xfrm>
      </p:grpSpPr>
      <p:sp>
        <p:nvSpPr>
          <p:cNvPr id="50" name="Shape 50"/>
          <p:cNvSpPr txBox="1"/>
          <p:nvPr>
            <p:ph type="title"/>
          </p:nvPr>
        </p:nvSpPr>
        <p:spPr>
          <a:xfrm>
            <a:off x="311700" y="1255275"/>
            <a:ext cx="8520600" cy="1890600"/>
          </a:xfrm>
          <a:prstGeom prst="rect">
            <a:avLst/>
          </a:prstGeom>
        </p:spPr>
        <p:txBody>
          <a:bodyPr anchorCtr="0" anchor="b" bIns="91425" lIns="91425" rIns="91425" tIns="91425"/>
          <a:lstStyle>
            <a:lvl1pPr lvl="0" rtl="0" algn="ctr">
              <a:spcBef>
                <a:spcPts val="0"/>
              </a:spcBef>
              <a:buSzPct val="100000"/>
              <a:defRPr sz="12000"/>
            </a:lvl1pPr>
            <a:lvl2pPr lvl="1" rtl="0" algn="ctr">
              <a:spcBef>
                <a:spcPts val="0"/>
              </a:spcBef>
              <a:buSzPct val="100000"/>
              <a:defRPr sz="12000"/>
            </a:lvl2pPr>
            <a:lvl3pPr lvl="2" rtl="0" algn="ctr">
              <a:spcBef>
                <a:spcPts val="0"/>
              </a:spcBef>
              <a:buSzPct val="100000"/>
              <a:defRPr sz="12000"/>
            </a:lvl3pPr>
            <a:lvl4pPr lvl="3" rtl="0" algn="ctr">
              <a:spcBef>
                <a:spcPts val="0"/>
              </a:spcBef>
              <a:buSzPct val="100000"/>
              <a:defRPr sz="12000"/>
            </a:lvl4pPr>
            <a:lvl5pPr lvl="4" rtl="0" algn="ctr">
              <a:spcBef>
                <a:spcPts val="0"/>
              </a:spcBef>
              <a:buSzPct val="100000"/>
              <a:defRPr sz="12000"/>
            </a:lvl5pPr>
            <a:lvl6pPr lvl="5" rtl="0" algn="ctr">
              <a:spcBef>
                <a:spcPts val="0"/>
              </a:spcBef>
              <a:buSzPct val="100000"/>
              <a:defRPr sz="12000"/>
            </a:lvl6pPr>
            <a:lvl7pPr lvl="6" rtl="0" algn="ctr">
              <a:spcBef>
                <a:spcPts val="0"/>
              </a:spcBef>
              <a:buSzPct val="100000"/>
              <a:defRPr sz="12000"/>
            </a:lvl7pPr>
            <a:lvl8pPr lvl="7" rtl="0" algn="ctr">
              <a:spcBef>
                <a:spcPts val="0"/>
              </a:spcBef>
              <a:buSzPct val="100000"/>
              <a:defRPr sz="12000"/>
            </a:lvl8pPr>
            <a:lvl9pPr lvl="8" rtl="0" algn="ctr">
              <a:spcBef>
                <a:spcPts val="0"/>
              </a:spcBef>
              <a:buSzPct val="100000"/>
              <a:defRPr sz="12000"/>
            </a:lvl9pPr>
          </a:lstStyle>
          <a:p/>
        </p:txBody>
      </p:sp>
      <p:sp>
        <p:nvSpPr>
          <p:cNvPr id="51" name="Shape 51"/>
          <p:cNvSpPr txBox="1"/>
          <p:nvPr>
            <p:ph idx="1" type="body"/>
          </p:nvPr>
        </p:nvSpPr>
        <p:spPr>
          <a:xfrm>
            <a:off x="311700" y="3228425"/>
            <a:ext cx="8520600" cy="1300800"/>
          </a:xfrm>
          <a:prstGeom prst="rect">
            <a:avLst/>
          </a:prstGeom>
        </p:spPr>
        <p:txBody>
          <a:bodyPr anchorCtr="0" anchor="t" bIns="91425" lIns="91425" rIns="91425" tIns="91425"/>
          <a:lstStyle>
            <a:lvl1pPr lvl="0" rtl="0" algn="ctr">
              <a:spcBef>
                <a:spcPts val="0"/>
              </a:spcBef>
              <a:defRPr/>
            </a:lvl1pPr>
            <a:lvl2pPr lvl="1" rtl="0" algn="ctr">
              <a:spcBef>
                <a:spcPts val="0"/>
              </a:spcBef>
              <a:defRPr/>
            </a:lvl2pPr>
            <a:lvl3pPr lvl="2" rtl="0" algn="ctr">
              <a:spcBef>
                <a:spcPts val="0"/>
              </a:spcBef>
              <a:defRPr/>
            </a:lvl3pPr>
            <a:lvl4pPr lvl="3" rtl="0" algn="ctr">
              <a:spcBef>
                <a:spcPts val="0"/>
              </a:spcBef>
              <a:defRPr/>
            </a:lvl4pPr>
            <a:lvl5pPr lvl="4" rtl="0" algn="ctr">
              <a:spcBef>
                <a:spcPts val="0"/>
              </a:spcBef>
              <a:defRPr/>
            </a:lvl5pPr>
            <a:lvl6pPr lvl="5" rtl="0" algn="ctr">
              <a:spcBef>
                <a:spcPts val="0"/>
              </a:spcBef>
              <a:defRPr/>
            </a:lvl6pPr>
            <a:lvl7pPr lvl="6" rtl="0" algn="ctr">
              <a:spcBef>
                <a:spcPts val="0"/>
              </a:spcBef>
              <a:defRPr/>
            </a:lvl7pPr>
            <a:lvl8pPr lvl="7" rtl="0" algn="ctr">
              <a:spcBef>
                <a:spcPts val="0"/>
              </a:spcBef>
              <a:defRPr/>
            </a:lvl8pPr>
            <a:lvl9pPr lvl="8" rtl="0" algn="ctr">
              <a:spcBef>
                <a:spcPts val="0"/>
              </a:spcBef>
              <a:defRPr/>
            </a:lvl9pPr>
          </a:lstStyle>
          <a:p/>
        </p:txBody>
      </p:sp>
      <p:sp>
        <p:nvSpPr>
          <p:cNvPr id="52" name="Shape 52"/>
          <p:cNvSpPr txBox="1"/>
          <p:nvPr>
            <p:ph idx="12" type="sldNum"/>
          </p:nvPr>
        </p:nvSpPr>
        <p:spPr>
          <a:xfrm>
            <a:off x="8490250" y="4681009"/>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Blank">
    <p:spTree>
      <p:nvGrpSpPr>
        <p:cNvPr id="53" name="Shape 53"/>
        <p:cNvGrpSpPr/>
        <p:nvPr/>
      </p:nvGrpSpPr>
      <p:grpSpPr>
        <a:xfrm>
          <a:off x="0" y="0"/>
          <a:ext cx="0" cy="0"/>
          <a:chOff x="0" y="0"/>
          <a:chExt cx="0" cy="0"/>
        </a:xfrm>
      </p:grpSpPr>
      <p:sp>
        <p:nvSpPr>
          <p:cNvPr id="54" name="Shape 54"/>
          <p:cNvSpPr txBox="1"/>
          <p:nvPr>
            <p:ph idx="12" type="sldNum"/>
          </p:nvPr>
        </p:nvSpPr>
        <p:spPr>
          <a:xfrm>
            <a:off x="8490250" y="4681009"/>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le slide">
    <p:bg>
      <p:bgPr>
        <a:solidFill>
          <a:schemeClr val="dk1"/>
        </a:solidFill>
      </p:bgPr>
    </p:bg>
    <p:spTree>
      <p:nvGrpSpPr>
        <p:cNvPr id="59" name="Shape 59"/>
        <p:cNvGrpSpPr/>
        <p:nvPr/>
      </p:nvGrpSpPr>
      <p:grpSpPr>
        <a:xfrm>
          <a:off x="0" y="0"/>
          <a:ext cx="0" cy="0"/>
          <a:chOff x="0" y="0"/>
          <a:chExt cx="0" cy="0"/>
        </a:xfrm>
      </p:grpSpPr>
      <p:sp>
        <p:nvSpPr>
          <p:cNvPr id="60" name="Shape 60"/>
          <p:cNvSpPr/>
          <p:nvPr/>
        </p:nvSpPr>
        <p:spPr>
          <a:xfrm>
            <a:off x="0" y="100"/>
            <a:ext cx="9144000" cy="1711800"/>
          </a:xfrm>
          <a:prstGeom prst="rect">
            <a:avLst/>
          </a:prstGeom>
          <a:solidFill>
            <a:schemeClr val="lt2"/>
          </a:solidFill>
          <a:ln>
            <a:noFill/>
          </a:ln>
        </p:spPr>
        <p:txBody>
          <a:bodyPr anchorCtr="0" anchor="ctr" bIns="91425" lIns="91425" rIns="91425" tIns="91425">
            <a:noAutofit/>
          </a:bodyPr>
          <a:lstStyle/>
          <a:p>
            <a:pPr lvl="0">
              <a:spcBef>
                <a:spcPts val="0"/>
              </a:spcBef>
              <a:buNone/>
            </a:pPr>
            <a:r>
              <a:t/>
            </a:r>
            <a:endParaRPr/>
          </a:p>
        </p:txBody>
      </p:sp>
      <p:cxnSp>
        <p:nvCxnSpPr>
          <p:cNvPr id="61" name="Shape 61"/>
          <p:cNvCxnSpPr/>
          <p:nvPr/>
        </p:nvCxnSpPr>
        <p:spPr>
          <a:xfrm>
            <a:off x="641934" y="3597500"/>
            <a:ext cx="390299" cy="0"/>
          </a:xfrm>
          <a:prstGeom prst="straightConnector1">
            <a:avLst/>
          </a:prstGeom>
          <a:noFill/>
          <a:ln cap="flat" cmpd="sng" w="28575">
            <a:solidFill>
              <a:schemeClr val="accent1"/>
            </a:solidFill>
            <a:prstDash val="solid"/>
            <a:round/>
            <a:headEnd len="med" w="med" type="none"/>
            <a:tailEnd len="med" w="med" type="none"/>
          </a:ln>
        </p:spPr>
      </p:cxnSp>
      <p:sp>
        <p:nvSpPr>
          <p:cNvPr id="62" name="Shape 62"/>
          <p:cNvSpPr txBox="1"/>
          <p:nvPr>
            <p:ph type="ctrTitle"/>
          </p:nvPr>
        </p:nvSpPr>
        <p:spPr>
          <a:xfrm>
            <a:off x="512700" y="1893300"/>
            <a:ext cx="8118600" cy="1522800"/>
          </a:xfrm>
          <a:prstGeom prst="rect">
            <a:avLst/>
          </a:prstGeom>
        </p:spPr>
        <p:txBody>
          <a:bodyPr anchorCtr="0" anchor="b" bIns="91425" lIns="91425" rIns="91425" tIns="91425"/>
          <a:lstStyle>
            <a:lvl1pPr lvl="0" rtl="0">
              <a:spcBef>
                <a:spcPts val="0"/>
              </a:spcBef>
              <a:buClr>
                <a:schemeClr val="accent1"/>
              </a:buClr>
              <a:buSzPct val="100000"/>
              <a:defRPr sz="4200">
                <a:solidFill>
                  <a:schemeClr val="accent1"/>
                </a:solidFill>
              </a:defRPr>
            </a:lvl1pPr>
            <a:lvl2pPr lvl="1" rtl="0">
              <a:spcBef>
                <a:spcPts val="0"/>
              </a:spcBef>
              <a:buClr>
                <a:schemeClr val="accent1"/>
              </a:buClr>
              <a:buSzPct val="100000"/>
              <a:defRPr sz="4200">
                <a:solidFill>
                  <a:schemeClr val="accent1"/>
                </a:solidFill>
              </a:defRPr>
            </a:lvl2pPr>
            <a:lvl3pPr lvl="2" rtl="0">
              <a:spcBef>
                <a:spcPts val="0"/>
              </a:spcBef>
              <a:buClr>
                <a:schemeClr val="accent1"/>
              </a:buClr>
              <a:buSzPct val="100000"/>
              <a:defRPr sz="4200">
                <a:solidFill>
                  <a:schemeClr val="accent1"/>
                </a:solidFill>
              </a:defRPr>
            </a:lvl3pPr>
            <a:lvl4pPr lvl="3" rtl="0">
              <a:spcBef>
                <a:spcPts val="0"/>
              </a:spcBef>
              <a:buClr>
                <a:schemeClr val="accent1"/>
              </a:buClr>
              <a:buSzPct val="100000"/>
              <a:defRPr sz="4200">
                <a:solidFill>
                  <a:schemeClr val="accent1"/>
                </a:solidFill>
              </a:defRPr>
            </a:lvl4pPr>
            <a:lvl5pPr lvl="4" rtl="0">
              <a:spcBef>
                <a:spcPts val="0"/>
              </a:spcBef>
              <a:buClr>
                <a:schemeClr val="accent1"/>
              </a:buClr>
              <a:buSzPct val="100000"/>
              <a:defRPr sz="4200">
                <a:solidFill>
                  <a:schemeClr val="accent1"/>
                </a:solidFill>
              </a:defRPr>
            </a:lvl5pPr>
            <a:lvl6pPr lvl="5" rtl="0">
              <a:spcBef>
                <a:spcPts val="0"/>
              </a:spcBef>
              <a:buClr>
                <a:schemeClr val="accent1"/>
              </a:buClr>
              <a:buSzPct val="100000"/>
              <a:defRPr sz="4200">
                <a:solidFill>
                  <a:schemeClr val="accent1"/>
                </a:solidFill>
              </a:defRPr>
            </a:lvl6pPr>
            <a:lvl7pPr lvl="6" rtl="0">
              <a:spcBef>
                <a:spcPts val="0"/>
              </a:spcBef>
              <a:buClr>
                <a:schemeClr val="accent1"/>
              </a:buClr>
              <a:buSzPct val="100000"/>
              <a:defRPr sz="4200">
                <a:solidFill>
                  <a:schemeClr val="accent1"/>
                </a:solidFill>
              </a:defRPr>
            </a:lvl7pPr>
            <a:lvl8pPr lvl="7" rtl="0">
              <a:spcBef>
                <a:spcPts val="0"/>
              </a:spcBef>
              <a:buClr>
                <a:schemeClr val="accent1"/>
              </a:buClr>
              <a:buSzPct val="100000"/>
              <a:defRPr sz="4200">
                <a:solidFill>
                  <a:schemeClr val="accent1"/>
                </a:solidFill>
              </a:defRPr>
            </a:lvl8pPr>
            <a:lvl9pPr lvl="8" rtl="0">
              <a:spcBef>
                <a:spcPts val="0"/>
              </a:spcBef>
              <a:buClr>
                <a:schemeClr val="accent1"/>
              </a:buClr>
              <a:buSzPct val="100000"/>
              <a:defRPr sz="4200">
                <a:solidFill>
                  <a:schemeClr val="accent1"/>
                </a:solidFill>
              </a:defRPr>
            </a:lvl9pPr>
          </a:lstStyle>
          <a:p/>
        </p:txBody>
      </p:sp>
      <p:sp>
        <p:nvSpPr>
          <p:cNvPr id="63" name="Shape 63"/>
          <p:cNvSpPr txBox="1"/>
          <p:nvPr>
            <p:ph idx="1" type="subTitle"/>
          </p:nvPr>
        </p:nvSpPr>
        <p:spPr>
          <a:xfrm>
            <a:off x="512700" y="3840639"/>
            <a:ext cx="8118600" cy="787500"/>
          </a:xfrm>
          <a:prstGeom prst="rect">
            <a:avLst/>
          </a:prstGeom>
        </p:spPr>
        <p:txBody>
          <a:bodyPr anchorCtr="0" anchor="t" bIns="91425" lIns="91425" rIns="91425" tIns="91425"/>
          <a:lstStyle>
            <a:lvl1pPr lvl="0" rtl="0">
              <a:lnSpc>
                <a:spcPct val="100000"/>
              </a:lnSpc>
              <a:spcBef>
                <a:spcPts val="0"/>
              </a:spcBef>
              <a:spcAft>
                <a:spcPts val="0"/>
              </a:spcAft>
              <a:buClr>
                <a:schemeClr val="accent2"/>
              </a:buClr>
              <a:buSzPct val="100000"/>
              <a:buNone/>
              <a:defRPr sz="2400">
                <a:solidFill>
                  <a:schemeClr val="accent2"/>
                </a:solidFill>
              </a:defRPr>
            </a:lvl1pPr>
            <a:lvl2pPr lvl="1" rtl="0">
              <a:lnSpc>
                <a:spcPct val="100000"/>
              </a:lnSpc>
              <a:spcBef>
                <a:spcPts val="0"/>
              </a:spcBef>
              <a:spcAft>
                <a:spcPts val="0"/>
              </a:spcAft>
              <a:buClr>
                <a:schemeClr val="accent2"/>
              </a:buClr>
              <a:buSzPct val="100000"/>
              <a:buNone/>
              <a:defRPr sz="2400">
                <a:solidFill>
                  <a:schemeClr val="accent2"/>
                </a:solidFill>
              </a:defRPr>
            </a:lvl2pPr>
            <a:lvl3pPr lvl="2" rtl="0">
              <a:lnSpc>
                <a:spcPct val="100000"/>
              </a:lnSpc>
              <a:spcBef>
                <a:spcPts val="0"/>
              </a:spcBef>
              <a:spcAft>
                <a:spcPts val="0"/>
              </a:spcAft>
              <a:buClr>
                <a:schemeClr val="accent2"/>
              </a:buClr>
              <a:buSzPct val="100000"/>
              <a:buNone/>
              <a:defRPr sz="2400">
                <a:solidFill>
                  <a:schemeClr val="accent2"/>
                </a:solidFill>
              </a:defRPr>
            </a:lvl3pPr>
            <a:lvl4pPr lvl="3" rtl="0">
              <a:lnSpc>
                <a:spcPct val="100000"/>
              </a:lnSpc>
              <a:spcBef>
                <a:spcPts val="0"/>
              </a:spcBef>
              <a:spcAft>
                <a:spcPts val="0"/>
              </a:spcAft>
              <a:buClr>
                <a:schemeClr val="accent2"/>
              </a:buClr>
              <a:buSzPct val="100000"/>
              <a:buNone/>
              <a:defRPr sz="2400">
                <a:solidFill>
                  <a:schemeClr val="accent2"/>
                </a:solidFill>
              </a:defRPr>
            </a:lvl4pPr>
            <a:lvl5pPr lvl="4" rtl="0">
              <a:lnSpc>
                <a:spcPct val="100000"/>
              </a:lnSpc>
              <a:spcBef>
                <a:spcPts val="0"/>
              </a:spcBef>
              <a:spcAft>
                <a:spcPts val="0"/>
              </a:spcAft>
              <a:buClr>
                <a:schemeClr val="accent2"/>
              </a:buClr>
              <a:buSzPct val="100000"/>
              <a:buNone/>
              <a:defRPr sz="2400">
                <a:solidFill>
                  <a:schemeClr val="accent2"/>
                </a:solidFill>
              </a:defRPr>
            </a:lvl5pPr>
            <a:lvl6pPr lvl="5" rtl="0">
              <a:lnSpc>
                <a:spcPct val="100000"/>
              </a:lnSpc>
              <a:spcBef>
                <a:spcPts val="0"/>
              </a:spcBef>
              <a:spcAft>
                <a:spcPts val="0"/>
              </a:spcAft>
              <a:buClr>
                <a:schemeClr val="accent2"/>
              </a:buClr>
              <a:buSzPct val="100000"/>
              <a:buNone/>
              <a:defRPr sz="2400">
                <a:solidFill>
                  <a:schemeClr val="accent2"/>
                </a:solidFill>
              </a:defRPr>
            </a:lvl6pPr>
            <a:lvl7pPr lvl="6" rtl="0">
              <a:lnSpc>
                <a:spcPct val="100000"/>
              </a:lnSpc>
              <a:spcBef>
                <a:spcPts val="0"/>
              </a:spcBef>
              <a:spcAft>
                <a:spcPts val="0"/>
              </a:spcAft>
              <a:buClr>
                <a:schemeClr val="accent2"/>
              </a:buClr>
              <a:buSzPct val="100000"/>
              <a:buNone/>
              <a:defRPr sz="2400">
                <a:solidFill>
                  <a:schemeClr val="accent2"/>
                </a:solidFill>
              </a:defRPr>
            </a:lvl7pPr>
            <a:lvl8pPr lvl="7" rtl="0">
              <a:lnSpc>
                <a:spcPct val="100000"/>
              </a:lnSpc>
              <a:spcBef>
                <a:spcPts val="0"/>
              </a:spcBef>
              <a:spcAft>
                <a:spcPts val="0"/>
              </a:spcAft>
              <a:buClr>
                <a:schemeClr val="accent2"/>
              </a:buClr>
              <a:buSzPct val="100000"/>
              <a:buNone/>
              <a:defRPr sz="2400">
                <a:solidFill>
                  <a:schemeClr val="accent2"/>
                </a:solidFill>
              </a:defRPr>
            </a:lvl8pPr>
            <a:lvl9pPr lvl="8" rtl="0">
              <a:lnSpc>
                <a:spcPct val="100000"/>
              </a:lnSpc>
              <a:spcBef>
                <a:spcPts val="0"/>
              </a:spcBef>
              <a:spcAft>
                <a:spcPts val="0"/>
              </a:spcAft>
              <a:buClr>
                <a:schemeClr val="accent2"/>
              </a:buClr>
              <a:buSzPct val="100000"/>
              <a:buNone/>
              <a:defRPr sz="2400">
                <a:solidFill>
                  <a:schemeClr val="accent2"/>
                </a:solidFill>
              </a:defRPr>
            </a:lvl9pPr>
          </a:lstStyle>
          <a:p/>
        </p:txBody>
      </p:sp>
      <p:sp>
        <p:nvSpPr>
          <p:cNvPr id="64" name="Shape 64"/>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solidFill>
                  <a:schemeClr val="accent1"/>
                </a:solidFill>
              </a:rPr>
              <a:t>‹#›</a:t>
            </a:fld>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secHead">
  <p:cSld name="Section header">
    <p:bg>
      <p:bgPr>
        <a:solidFill>
          <a:schemeClr val="dk1"/>
        </a:solidFill>
      </p:bgPr>
    </p:bg>
    <p:spTree>
      <p:nvGrpSpPr>
        <p:cNvPr id="65" name="Shape 65"/>
        <p:cNvGrpSpPr/>
        <p:nvPr/>
      </p:nvGrpSpPr>
      <p:grpSpPr>
        <a:xfrm>
          <a:off x="0" y="0"/>
          <a:ext cx="0" cy="0"/>
          <a:chOff x="0" y="0"/>
          <a:chExt cx="0" cy="0"/>
        </a:xfrm>
      </p:grpSpPr>
      <p:cxnSp>
        <p:nvCxnSpPr>
          <p:cNvPr id="66" name="Shape 66"/>
          <p:cNvCxnSpPr/>
          <p:nvPr/>
        </p:nvCxnSpPr>
        <p:spPr>
          <a:xfrm>
            <a:off x="641934" y="3597500"/>
            <a:ext cx="390299" cy="0"/>
          </a:xfrm>
          <a:prstGeom prst="straightConnector1">
            <a:avLst/>
          </a:prstGeom>
          <a:noFill/>
          <a:ln cap="flat" cmpd="sng" w="28575">
            <a:solidFill>
              <a:schemeClr val="lt2"/>
            </a:solidFill>
            <a:prstDash val="solid"/>
            <a:round/>
            <a:headEnd len="med" w="med" type="none"/>
            <a:tailEnd len="med" w="med" type="none"/>
          </a:ln>
        </p:spPr>
      </p:cxnSp>
      <p:sp>
        <p:nvSpPr>
          <p:cNvPr id="67" name="Shape 67"/>
          <p:cNvSpPr txBox="1"/>
          <p:nvPr>
            <p:ph type="title"/>
          </p:nvPr>
        </p:nvSpPr>
        <p:spPr>
          <a:xfrm>
            <a:off x="512700" y="1893300"/>
            <a:ext cx="8118600" cy="1522800"/>
          </a:xfrm>
          <a:prstGeom prst="rect">
            <a:avLst/>
          </a:prstGeom>
        </p:spPr>
        <p:txBody>
          <a:bodyPr anchorCtr="0" anchor="b" bIns="91425" lIns="91425" rIns="91425" tIns="91425"/>
          <a:lstStyle>
            <a:lvl1pPr lvl="0" rtl="0">
              <a:spcBef>
                <a:spcPts val="0"/>
              </a:spcBef>
              <a:buClr>
                <a:schemeClr val="accent1"/>
              </a:buClr>
              <a:buSzPct val="100000"/>
              <a:defRPr sz="6000">
                <a:solidFill>
                  <a:schemeClr val="accent1"/>
                </a:solidFill>
              </a:defRPr>
            </a:lvl1pPr>
            <a:lvl2pPr lvl="1" rtl="0">
              <a:spcBef>
                <a:spcPts val="0"/>
              </a:spcBef>
              <a:buClr>
                <a:schemeClr val="accent1"/>
              </a:buClr>
              <a:buSzPct val="100000"/>
              <a:defRPr sz="6000">
                <a:solidFill>
                  <a:schemeClr val="accent1"/>
                </a:solidFill>
              </a:defRPr>
            </a:lvl2pPr>
            <a:lvl3pPr lvl="2" rtl="0">
              <a:spcBef>
                <a:spcPts val="0"/>
              </a:spcBef>
              <a:buClr>
                <a:schemeClr val="accent1"/>
              </a:buClr>
              <a:buSzPct val="100000"/>
              <a:defRPr sz="6000">
                <a:solidFill>
                  <a:schemeClr val="accent1"/>
                </a:solidFill>
              </a:defRPr>
            </a:lvl3pPr>
            <a:lvl4pPr lvl="3" rtl="0">
              <a:spcBef>
                <a:spcPts val="0"/>
              </a:spcBef>
              <a:buClr>
                <a:schemeClr val="accent1"/>
              </a:buClr>
              <a:buSzPct val="100000"/>
              <a:defRPr sz="6000">
                <a:solidFill>
                  <a:schemeClr val="accent1"/>
                </a:solidFill>
              </a:defRPr>
            </a:lvl4pPr>
            <a:lvl5pPr lvl="4" rtl="0">
              <a:spcBef>
                <a:spcPts val="0"/>
              </a:spcBef>
              <a:buClr>
                <a:schemeClr val="accent1"/>
              </a:buClr>
              <a:buSzPct val="100000"/>
              <a:defRPr sz="6000">
                <a:solidFill>
                  <a:schemeClr val="accent1"/>
                </a:solidFill>
              </a:defRPr>
            </a:lvl5pPr>
            <a:lvl6pPr lvl="5" rtl="0">
              <a:spcBef>
                <a:spcPts val="0"/>
              </a:spcBef>
              <a:buClr>
                <a:schemeClr val="accent1"/>
              </a:buClr>
              <a:buSzPct val="100000"/>
              <a:defRPr sz="6000">
                <a:solidFill>
                  <a:schemeClr val="accent1"/>
                </a:solidFill>
              </a:defRPr>
            </a:lvl6pPr>
            <a:lvl7pPr lvl="6" rtl="0">
              <a:spcBef>
                <a:spcPts val="0"/>
              </a:spcBef>
              <a:buClr>
                <a:schemeClr val="accent1"/>
              </a:buClr>
              <a:buSzPct val="100000"/>
              <a:defRPr sz="6000">
                <a:solidFill>
                  <a:schemeClr val="accent1"/>
                </a:solidFill>
              </a:defRPr>
            </a:lvl7pPr>
            <a:lvl8pPr lvl="7" rtl="0">
              <a:spcBef>
                <a:spcPts val="0"/>
              </a:spcBef>
              <a:buClr>
                <a:schemeClr val="accent1"/>
              </a:buClr>
              <a:buSzPct val="100000"/>
              <a:defRPr sz="6000">
                <a:solidFill>
                  <a:schemeClr val="accent1"/>
                </a:solidFill>
              </a:defRPr>
            </a:lvl8pPr>
            <a:lvl9pPr lvl="8" rtl="0">
              <a:spcBef>
                <a:spcPts val="0"/>
              </a:spcBef>
              <a:buClr>
                <a:schemeClr val="accent1"/>
              </a:buClr>
              <a:buSzPct val="100000"/>
              <a:defRPr sz="6000">
                <a:solidFill>
                  <a:schemeClr val="accent1"/>
                </a:solidFill>
              </a:defRPr>
            </a:lvl9pPr>
          </a:lstStyle>
          <a:p/>
        </p:txBody>
      </p:sp>
      <p:sp>
        <p:nvSpPr>
          <p:cNvPr id="68" name="Shape 68"/>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solidFill>
                  <a:schemeClr val="accent1"/>
                </a:solidFill>
              </a:rPr>
              <a:t>‹#›</a:t>
            </a:fld>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x">
  <p:cSld name="Title and body">
    <p:spTree>
      <p:nvGrpSpPr>
        <p:cNvPr id="69" name="Shape 69"/>
        <p:cNvGrpSpPr/>
        <p:nvPr/>
      </p:nvGrpSpPr>
      <p:grpSpPr>
        <a:xfrm>
          <a:off x="0" y="0"/>
          <a:ext cx="0" cy="0"/>
          <a:chOff x="0" y="0"/>
          <a:chExt cx="0" cy="0"/>
        </a:xfrm>
      </p:grpSpPr>
      <p:sp>
        <p:nvSpPr>
          <p:cNvPr id="70" name="Shape 70"/>
          <p:cNvSpPr/>
          <p:nvPr/>
        </p:nvSpPr>
        <p:spPr>
          <a:xfrm>
            <a:off x="0" y="5045700"/>
            <a:ext cx="9144000" cy="97800"/>
          </a:xfrm>
          <a:prstGeom prst="rect">
            <a:avLst/>
          </a:prstGeom>
          <a:solidFill>
            <a:schemeClr val="lt2"/>
          </a:solidFill>
          <a:ln>
            <a:noFill/>
          </a:ln>
        </p:spPr>
        <p:txBody>
          <a:bodyPr anchorCtr="0" anchor="ctr" bIns="91425" lIns="91425" rIns="91425" tIns="91425">
            <a:noAutofit/>
          </a:bodyPr>
          <a:lstStyle/>
          <a:p>
            <a:pPr lvl="0">
              <a:spcBef>
                <a:spcPts val="0"/>
              </a:spcBef>
              <a:buNone/>
            </a:pPr>
            <a:r>
              <a:t/>
            </a:r>
            <a:endParaRPr/>
          </a:p>
        </p:txBody>
      </p:sp>
      <p:sp>
        <p:nvSpPr>
          <p:cNvPr id="71" name="Shape 71"/>
          <p:cNvSpPr txBox="1"/>
          <p:nvPr>
            <p:ph type="title"/>
          </p:nvPr>
        </p:nvSpPr>
        <p:spPr>
          <a:xfrm>
            <a:off x="311700" y="445025"/>
            <a:ext cx="8520600" cy="6132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72" name="Shape 72"/>
          <p:cNvSpPr txBox="1"/>
          <p:nvPr>
            <p:ph idx="1" type="body"/>
          </p:nvPr>
        </p:nvSpPr>
        <p:spPr>
          <a:xfrm>
            <a:off x="311700" y="1171600"/>
            <a:ext cx="8520600" cy="33972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73" name="Shape 73"/>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ColTx">
  <p:cSld name="Title and two columns">
    <p:spTree>
      <p:nvGrpSpPr>
        <p:cNvPr id="74" name="Shape 74"/>
        <p:cNvGrpSpPr/>
        <p:nvPr/>
      </p:nvGrpSpPr>
      <p:grpSpPr>
        <a:xfrm>
          <a:off x="0" y="0"/>
          <a:ext cx="0" cy="0"/>
          <a:chOff x="0" y="0"/>
          <a:chExt cx="0" cy="0"/>
        </a:xfrm>
      </p:grpSpPr>
      <p:sp>
        <p:nvSpPr>
          <p:cNvPr id="75" name="Shape 75"/>
          <p:cNvSpPr txBox="1"/>
          <p:nvPr>
            <p:ph type="title"/>
          </p:nvPr>
        </p:nvSpPr>
        <p:spPr>
          <a:xfrm>
            <a:off x="311700" y="445025"/>
            <a:ext cx="8520600" cy="6132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76" name="Shape 76"/>
          <p:cNvSpPr txBox="1"/>
          <p:nvPr>
            <p:ph idx="1" type="body"/>
          </p:nvPr>
        </p:nvSpPr>
        <p:spPr>
          <a:xfrm>
            <a:off x="311700" y="1171675"/>
            <a:ext cx="3999900" cy="3397200"/>
          </a:xfrm>
          <a:prstGeom prst="rect">
            <a:avLst/>
          </a:prstGeom>
        </p:spPr>
        <p:txBody>
          <a:bodyPr anchorCtr="0" anchor="t" bIns="91425" lIns="91425" rIns="91425" tIns="91425"/>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77" name="Shape 77"/>
          <p:cNvSpPr txBox="1"/>
          <p:nvPr>
            <p:ph idx="2" type="body"/>
          </p:nvPr>
        </p:nvSpPr>
        <p:spPr>
          <a:xfrm>
            <a:off x="4832400" y="1171675"/>
            <a:ext cx="3999900" cy="3397200"/>
          </a:xfrm>
          <a:prstGeom prst="rect">
            <a:avLst/>
          </a:prstGeom>
        </p:spPr>
        <p:txBody>
          <a:bodyPr anchorCtr="0" anchor="t" bIns="91425" lIns="91425" rIns="91425" tIns="91425"/>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78" name="Shape 78"/>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Title only">
    <p:spTree>
      <p:nvGrpSpPr>
        <p:cNvPr id="79" name="Shape 79"/>
        <p:cNvGrpSpPr/>
        <p:nvPr/>
      </p:nvGrpSpPr>
      <p:grpSpPr>
        <a:xfrm>
          <a:off x="0" y="0"/>
          <a:ext cx="0" cy="0"/>
          <a:chOff x="0" y="0"/>
          <a:chExt cx="0" cy="0"/>
        </a:xfrm>
      </p:grpSpPr>
      <p:sp>
        <p:nvSpPr>
          <p:cNvPr id="80" name="Shape 80"/>
          <p:cNvSpPr txBox="1"/>
          <p:nvPr>
            <p:ph type="title"/>
          </p:nvPr>
        </p:nvSpPr>
        <p:spPr>
          <a:xfrm>
            <a:off x="311700" y="445025"/>
            <a:ext cx="8520600" cy="6132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81" name="Shape 81"/>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One column text">
    <p:spTree>
      <p:nvGrpSpPr>
        <p:cNvPr id="82" name="Shape 82"/>
        <p:cNvGrpSpPr/>
        <p:nvPr/>
      </p:nvGrpSpPr>
      <p:grpSpPr>
        <a:xfrm>
          <a:off x="0" y="0"/>
          <a:ext cx="0" cy="0"/>
          <a:chOff x="0" y="0"/>
          <a:chExt cx="0" cy="0"/>
        </a:xfrm>
      </p:grpSpPr>
      <p:sp>
        <p:nvSpPr>
          <p:cNvPr id="83" name="Shape 83"/>
          <p:cNvSpPr txBox="1"/>
          <p:nvPr>
            <p:ph type="title"/>
          </p:nvPr>
        </p:nvSpPr>
        <p:spPr>
          <a:xfrm>
            <a:off x="311700" y="555600"/>
            <a:ext cx="2808000" cy="755700"/>
          </a:xfrm>
          <a:prstGeom prst="rect">
            <a:avLst/>
          </a:prstGeom>
        </p:spPr>
        <p:txBody>
          <a:bodyPr anchorCtr="0" anchor="b" bIns="91425" lIns="91425" rIns="91425" tIns="91425"/>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p:txBody>
      </p:sp>
      <p:sp>
        <p:nvSpPr>
          <p:cNvPr id="84" name="Shape 84"/>
          <p:cNvSpPr txBox="1"/>
          <p:nvPr>
            <p:ph idx="1" type="body"/>
          </p:nvPr>
        </p:nvSpPr>
        <p:spPr>
          <a:xfrm>
            <a:off x="311700" y="1389600"/>
            <a:ext cx="2808000" cy="3179400"/>
          </a:xfrm>
          <a:prstGeom prst="rect">
            <a:avLst/>
          </a:prstGeom>
        </p:spPr>
        <p:txBody>
          <a:bodyPr anchorCtr="0" anchor="t" bIns="91425" lIns="91425" rIns="91425" tIns="91425"/>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85" name="Shape 85"/>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ain point">
    <p:bg>
      <p:bgPr>
        <a:solidFill>
          <a:schemeClr val="lt2"/>
        </a:solidFill>
      </p:bgPr>
    </p:bg>
    <p:spTree>
      <p:nvGrpSpPr>
        <p:cNvPr id="86" name="Shape 86"/>
        <p:cNvGrpSpPr/>
        <p:nvPr/>
      </p:nvGrpSpPr>
      <p:grpSpPr>
        <a:xfrm>
          <a:off x="0" y="0"/>
          <a:ext cx="0" cy="0"/>
          <a:chOff x="0" y="0"/>
          <a:chExt cx="0" cy="0"/>
        </a:xfrm>
      </p:grpSpPr>
      <p:sp>
        <p:nvSpPr>
          <p:cNvPr id="87" name="Shape 87"/>
          <p:cNvSpPr txBox="1"/>
          <p:nvPr>
            <p:ph type="title"/>
          </p:nvPr>
        </p:nvSpPr>
        <p:spPr>
          <a:xfrm>
            <a:off x="490250" y="526350"/>
            <a:ext cx="5604000" cy="4090800"/>
          </a:xfrm>
          <a:prstGeom prst="rect">
            <a:avLst/>
          </a:prstGeom>
        </p:spPr>
        <p:txBody>
          <a:bodyPr anchorCtr="0" anchor="ctr" bIns="91425" lIns="91425" rIns="91425" tIns="91425"/>
          <a:lstStyle>
            <a:lvl1pPr lvl="0" rtl="0">
              <a:spcBef>
                <a:spcPts val="0"/>
              </a:spcBef>
              <a:buClr>
                <a:schemeClr val="accent1"/>
              </a:buClr>
              <a:buSzPct val="100000"/>
              <a:defRPr sz="5400">
                <a:solidFill>
                  <a:schemeClr val="accent1"/>
                </a:solidFill>
              </a:defRPr>
            </a:lvl1pPr>
            <a:lvl2pPr lvl="1" rtl="0">
              <a:spcBef>
                <a:spcPts val="0"/>
              </a:spcBef>
              <a:buClr>
                <a:schemeClr val="accent1"/>
              </a:buClr>
              <a:buSzPct val="100000"/>
              <a:defRPr sz="5400">
                <a:solidFill>
                  <a:schemeClr val="accent1"/>
                </a:solidFill>
              </a:defRPr>
            </a:lvl2pPr>
            <a:lvl3pPr lvl="2" rtl="0">
              <a:spcBef>
                <a:spcPts val="0"/>
              </a:spcBef>
              <a:buClr>
                <a:schemeClr val="accent1"/>
              </a:buClr>
              <a:buSzPct val="100000"/>
              <a:defRPr sz="5400">
                <a:solidFill>
                  <a:schemeClr val="accent1"/>
                </a:solidFill>
              </a:defRPr>
            </a:lvl3pPr>
            <a:lvl4pPr lvl="3" rtl="0">
              <a:spcBef>
                <a:spcPts val="0"/>
              </a:spcBef>
              <a:buClr>
                <a:schemeClr val="accent1"/>
              </a:buClr>
              <a:buSzPct val="100000"/>
              <a:defRPr sz="5400">
                <a:solidFill>
                  <a:schemeClr val="accent1"/>
                </a:solidFill>
              </a:defRPr>
            </a:lvl4pPr>
            <a:lvl5pPr lvl="4" rtl="0">
              <a:spcBef>
                <a:spcPts val="0"/>
              </a:spcBef>
              <a:buClr>
                <a:schemeClr val="accent1"/>
              </a:buClr>
              <a:buSzPct val="100000"/>
              <a:defRPr sz="5400">
                <a:solidFill>
                  <a:schemeClr val="accent1"/>
                </a:solidFill>
              </a:defRPr>
            </a:lvl5pPr>
            <a:lvl6pPr lvl="5" rtl="0">
              <a:spcBef>
                <a:spcPts val="0"/>
              </a:spcBef>
              <a:buClr>
                <a:schemeClr val="accent1"/>
              </a:buClr>
              <a:buSzPct val="100000"/>
              <a:defRPr sz="5400">
                <a:solidFill>
                  <a:schemeClr val="accent1"/>
                </a:solidFill>
              </a:defRPr>
            </a:lvl6pPr>
            <a:lvl7pPr lvl="6" rtl="0">
              <a:spcBef>
                <a:spcPts val="0"/>
              </a:spcBef>
              <a:buClr>
                <a:schemeClr val="accent1"/>
              </a:buClr>
              <a:buSzPct val="100000"/>
              <a:defRPr sz="5400">
                <a:solidFill>
                  <a:schemeClr val="accent1"/>
                </a:solidFill>
              </a:defRPr>
            </a:lvl7pPr>
            <a:lvl8pPr lvl="7" rtl="0">
              <a:spcBef>
                <a:spcPts val="0"/>
              </a:spcBef>
              <a:buClr>
                <a:schemeClr val="accent1"/>
              </a:buClr>
              <a:buSzPct val="100000"/>
              <a:defRPr sz="5400">
                <a:solidFill>
                  <a:schemeClr val="accent1"/>
                </a:solidFill>
              </a:defRPr>
            </a:lvl8pPr>
            <a:lvl9pPr lvl="8" rtl="0">
              <a:spcBef>
                <a:spcPts val="0"/>
              </a:spcBef>
              <a:buClr>
                <a:schemeClr val="accent1"/>
              </a:buClr>
              <a:buSzPct val="100000"/>
              <a:defRPr sz="5400">
                <a:solidFill>
                  <a:schemeClr val="accent1"/>
                </a:solidFill>
              </a:defRPr>
            </a:lvl9pPr>
          </a:lstStyle>
          <a:p/>
        </p:txBody>
      </p:sp>
      <p:sp>
        <p:nvSpPr>
          <p:cNvPr id="88" name="Shape 88"/>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solidFill>
                  <a:schemeClr val="accent1"/>
                </a:solidFill>
              </a:rPr>
              <a:t>‹#›</a:t>
            </a:fld>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ection title and description">
    <p:spTree>
      <p:nvGrpSpPr>
        <p:cNvPr id="89" name="Shape 89"/>
        <p:cNvGrpSpPr/>
        <p:nvPr/>
      </p:nvGrpSpPr>
      <p:grpSpPr>
        <a:xfrm>
          <a:off x="0" y="0"/>
          <a:ext cx="0" cy="0"/>
          <a:chOff x="0" y="0"/>
          <a:chExt cx="0" cy="0"/>
        </a:xfrm>
      </p:grpSpPr>
      <p:sp>
        <p:nvSpPr>
          <p:cNvPr id="90" name="Shape 90"/>
          <p:cNvSpPr/>
          <p:nvPr/>
        </p:nvSpPr>
        <p:spPr>
          <a:xfrm>
            <a:off x="4572000" y="-25"/>
            <a:ext cx="4572000" cy="5143500"/>
          </a:xfrm>
          <a:prstGeom prst="rect">
            <a:avLst/>
          </a:prstGeom>
          <a:solidFill>
            <a:schemeClr val="dk1"/>
          </a:solidFill>
          <a:ln>
            <a:noFill/>
          </a:ln>
        </p:spPr>
        <p:txBody>
          <a:bodyPr anchorCtr="0" anchor="ctr" bIns="91425" lIns="91425" rIns="91425" tIns="91425">
            <a:noAutofit/>
          </a:bodyPr>
          <a:lstStyle/>
          <a:p>
            <a:pPr lvl="0">
              <a:spcBef>
                <a:spcPts val="0"/>
              </a:spcBef>
              <a:buNone/>
            </a:pPr>
            <a:r>
              <a:t/>
            </a:r>
            <a:endParaRPr/>
          </a:p>
        </p:txBody>
      </p:sp>
      <p:cxnSp>
        <p:nvCxnSpPr>
          <p:cNvPr id="91" name="Shape 91"/>
          <p:cNvCxnSpPr/>
          <p:nvPr/>
        </p:nvCxnSpPr>
        <p:spPr>
          <a:xfrm>
            <a:off x="5029675" y="4495500"/>
            <a:ext cx="686400" cy="0"/>
          </a:xfrm>
          <a:prstGeom prst="straightConnector1">
            <a:avLst/>
          </a:prstGeom>
          <a:noFill/>
          <a:ln cap="flat" cmpd="sng" w="19050">
            <a:solidFill>
              <a:schemeClr val="lt2"/>
            </a:solidFill>
            <a:prstDash val="solid"/>
            <a:round/>
            <a:headEnd len="med" w="med" type="none"/>
            <a:tailEnd len="med" w="med" type="none"/>
          </a:ln>
        </p:spPr>
      </p:cxnSp>
      <p:sp>
        <p:nvSpPr>
          <p:cNvPr id="92" name="Shape 92"/>
          <p:cNvSpPr txBox="1"/>
          <p:nvPr>
            <p:ph type="title"/>
          </p:nvPr>
        </p:nvSpPr>
        <p:spPr>
          <a:xfrm>
            <a:off x="265500" y="1382350"/>
            <a:ext cx="4045200" cy="1333200"/>
          </a:xfrm>
          <a:prstGeom prst="rect">
            <a:avLst/>
          </a:prstGeom>
        </p:spPr>
        <p:txBody>
          <a:bodyPr anchorCtr="0" anchor="b" bIns="91425" lIns="91425" rIns="91425" tIns="91425"/>
          <a:lstStyle>
            <a:lvl1pPr lvl="0" rtl="0" algn="ctr">
              <a:spcBef>
                <a:spcPts val="0"/>
              </a:spcBef>
              <a:buClr>
                <a:schemeClr val="lt2"/>
              </a:buClr>
              <a:buSzPct val="100000"/>
              <a:defRPr sz="4200">
                <a:solidFill>
                  <a:schemeClr val="lt2"/>
                </a:solidFill>
              </a:defRPr>
            </a:lvl1pPr>
            <a:lvl2pPr lvl="1" rtl="0" algn="ctr">
              <a:spcBef>
                <a:spcPts val="0"/>
              </a:spcBef>
              <a:buClr>
                <a:schemeClr val="lt2"/>
              </a:buClr>
              <a:buSzPct val="100000"/>
              <a:defRPr sz="4200">
                <a:solidFill>
                  <a:schemeClr val="lt2"/>
                </a:solidFill>
              </a:defRPr>
            </a:lvl2pPr>
            <a:lvl3pPr lvl="2" rtl="0" algn="ctr">
              <a:spcBef>
                <a:spcPts val="0"/>
              </a:spcBef>
              <a:buClr>
                <a:schemeClr val="lt2"/>
              </a:buClr>
              <a:buSzPct val="100000"/>
              <a:defRPr sz="4200">
                <a:solidFill>
                  <a:schemeClr val="lt2"/>
                </a:solidFill>
              </a:defRPr>
            </a:lvl3pPr>
            <a:lvl4pPr lvl="3" rtl="0" algn="ctr">
              <a:spcBef>
                <a:spcPts val="0"/>
              </a:spcBef>
              <a:buClr>
                <a:schemeClr val="lt2"/>
              </a:buClr>
              <a:buSzPct val="100000"/>
              <a:defRPr sz="4200">
                <a:solidFill>
                  <a:schemeClr val="lt2"/>
                </a:solidFill>
              </a:defRPr>
            </a:lvl4pPr>
            <a:lvl5pPr lvl="4" rtl="0" algn="ctr">
              <a:spcBef>
                <a:spcPts val="0"/>
              </a:spcBef>
              <a:buClr>
                <a:schemeClr val="lt2"/>
              </a:buClr>
              <a:buSzPct val="100000"/>
              <a:defRPr sz="4200">
                <a:solidFill>
                  <a:schemeClr val="lt2"/>
                </a:solidFill>
              </a:defRPr>
            </a:lvl5pPr>
            <a:lvl6pPr lvl="5" rtl="0" algn="ctr">
              <a:spcBef>
                <a:spcPts val="0"/>
              </a:spcBef>
              <a:buClr>
                <a:schemeClr val="lt2"/>
              </a:buClr>
              <a:buSzPct val="100000"/>
              <a:defRPr sz="4200">
                <a:solidFill>
                  <a:schemeClr val="lt2"/>
                </a:solidFill>
              </a:defRPr>
            </a:lvl6pPr>
            <a:lvl7pPr lvl="6" rtl="0" algn="ctr">
              <a:spcBef>
                <a:spcPts val="0"/>
              </a:spcBef>
              <a:buClr>
                <a:schemeClr val="lt2"/>
              </a:buClr>
              <a:buSzPct val="100000"/>
              <a:defRPr sz="4200">
                <a:solidFill>
                  <a:schemeClr val="lt2"/>
                </a:solidFill>
              </a:defRPr>
            </a:lvl7pPr>
            <a:lvl8pPr lvl="7" rtl="0" algn="ctr">
              <a:spcBef>
                <a:spcPts val="0"/>
              </a:spcBef>
              <a:buClr>
                <a:schemeClr val="lt2"/>
              </a:buClr>
              <a:buSzPct val="100000"/>
              <a:defRPr sz="4200">
                <a:solidFill>
                  <a:schemeClr val="lt2"/>
                </a:solidFill>
              </a:defRPr>
            </a:lvl8pPr>
            <a:lvl9pPr lvl="8" rtl="0" algn="ctr">
              <a:spcBef>
                <a:spcPts val="0"/>
              </a:spcBef>
              <a:buClr>
                <a:schemeClr val="lt2"/>
              </a:buClr>
              <a:buSzPct val="100000"/>
              <a:defRPr sz="4200">
                <a:solidFill>
                  <a:schemeClr val="lt2"/>
                </a:solidFill>
              </a:defRPr>
            </a:lvl9pPr>
          </a:lstStyle>
          <a:p/>
        </p:txBody>
      </p:sp>
      <p:sp>
        <p:nvSpPr>
          <p:cNvPr id="93" name="Shape 93"/>
          <p:cNvSpPr txBox="1"/>
          <p:nvPr>
            <p:ph idx="1" type="subTitle"/>
          </p:nvPr>
        </p:nvSpPr>
        <p:spPr>
          <a:xfrm>
            <a:off x="265500" y="2769000"/>
            <a:ext cx="4045200" cy="1345500"/>
          </a:xfrm>
          <a:prstGeom prst="rect">
            <a:avLst/>
          </a:prstGeom>
        </p:spPr>
        <p:txBody>
          <a:bodyPr anchorCtr="0" anchor="t" bIns="91425" lIns="91425" rIns="91425" tIns="91425"/>
          <a:lstStyle>
            <a:lvl1pPr lvl="0" rtl="0" algn="ctr">
              <a:lnSpc>
                <a:spcPct val="100000"/>
              </a:lnSpc>
              <a:spcBef>
                <a:spcPts val="0"/>
              </a:spcBef>
              <a:spcAft>
                <a:spcPts val="0"/>
              </a:spcAft>
              <a:buSzPct val="100000"/>
              <a:buNone/>
              <a:defRPr sz="2100"/>
            </a:lvl1pPr>
            <a:lvl2pPr lvl="1" rtl="0" algn="ctr">
              <a:lnSpc>
                <a:spcPct val="100000"/>
              </a:lnSpc>
              <a:spcBef>
                <a:spcPts val="0"/>
              </a:spcBef>
              <a:spcAft>
                <a:spcPts val="0"/>
              </a:spcAft>
              <a:buSzPct val="100000"/>
              <a:buNone/>
              <a:defRPr sz="2100"/>
            </a:lvl2pPr>
            <a:lvl3pPr lvl="2" rtl="0" algn="ctr">
              <a:lnSpc>
                <a:spcPct val="100000"/>
              </a:lnSpc>
              <a:spcBef>
                <a:spcPts val="0"/>
              </a:spcBef>
              <a:spcAft>
                <a:spcPts val="0"/>
              </a:spcAft>
              <a:buSzPct val="100000"/>
              <a:buNone/>
              <a:defRPr sz="2100"/>
            </a:lvl3pPr>
            <a:lvl4pPr lvl="3" rtl="0" algn="ctr">
              <a:lnSpc>
                <a:spcPct val="100000"/>
              </a:lnSpc>
              <a:spcBef>
                <a:spcPts val="0"/>
              </a:spcBef>
              <a:spcAft>
                <a:spcPts val="0"/>
              </a:spcAft>
              <a:buSzPct val="100000"/>
              <a:buNone/>
              <a:defRPr sz="2100"/>
            </a:lvl4pPr>
            <a:lvl5pPr lvl="4" rtl="0" algn="ctr">
              <a:lnSpc>
                <a:spcPct val="100000"/>
              </a:lnSpc>
              <a:spcBef>
                <a:spcPts val="0"/>
              </a:spcBef>
              <a:spcAft>
                <a:spcPts val="0"/>
              </a:spcAft>
              <a:buSzPct val="100000"/>
              <a:buNone/>
              <a:defRPr sz="2100"/>
            </a:lvl5pPr>
            <a:lvl6pPr lvl="5" rtl="0" algn="ctr">
              <a:lnSpc>
                <a:spcPct val="100000"/>
              </a:lnSpc>
              <a:spcBef>
                <a:spcPts val="0"/>
              </a:spcBef>
              <a:spcAft>
                <a:spcPts val="0"/>
              </a:spcAft>
              <a:buSzPct val="100000"/>
              <a:buNone/>
              <a:defRPr sz="2100"/>
            </a:lvl6pPr>
            <a:lvl7pPr lvl="6" rtl="0" algn="ctr">
              <a:lnSpc>
                <a:spcPct val="100000"/>
              </a:lnSpc>
              <a:spcBef>
                <a:spcPts val="0"/>
              </a:spcBef>
              <a:spcAft>
                <a:spcPts val="0"/>
              </a:spcAft>
              <a:buSzPct val="100000"/>
              <a:buNone/>
              <a:defRPr sz="2100"/>
            </a:lvl7pPr>
            <a:lvl8pPr lvl="7" rtl="0" algn="ctr">
              <a:lnSpc>
                <a:spcPct val="100000"/>
              </a:lnSpc>
              <a:spcBef>
                <a:spcPts val="0"/>
              </a:spcBef>
              <a:spcAft>
                <a:spcPts val="0"/>
              </a:spcAft>
              <a:buSzPct val="100000"/>
              <a:buNone/>
              <a:defRPr sz="2100"/>
            </a:lvl8pPr>
            <a:lvl9pPr lvl="8" rtl="0" algn="ctr">
              <a:lnSpc>
                <a:spcPct val="100000"/>
              </a:lnSpc>
              <a:spcBef>
                <a:spcPts val="0"/>
              </a:spcBef>
              <a:spcAft>
                <a:spcPts val="0"/>
              </a:spcAft>
              <a:buSzPct val="100000"/>
              <a:buNone/>
              <a:defRPr sz="2100"/>
            </a:lvl9pPr>
          </a:lstStyle>
          <a:p/>
        </p:txBody>
      </p:sp>
      <p:sp>
        <p:nvSpPr>
          <p:cNvPr id="94" name="Shape 94"/>
          <p:cNvSpPr txBox="1"/>
          <p:nvPr>
            <p:ph idx="2" type="body"/>
          </p:nvPr>
        </p:nvSpPr>
        <p:spPr>
          <a:xfrm>
            <a:off x="4939500" y="724200"/>
            <a:ext cx="3837000" cy="3695100"/>
          </a:xfrm>
          <a:prstGeom prst="rect">
            <a:avLst/>
          </a:prstGeom>
        </p:spPr>
        <p:txBody>
          <a:bodyPr anchorCtr="0" anchor="ctr" bIns="91425" lIns="91425" rIns="91425" tIns="91425"/>
          <a:lstStyle>
            <a:lvl1pPr lvl="0" rtl="0">
              <a:spcBef>
                <a:spcPts val="0"/>
              </a:spcBef>
              <a:buClr>
                <a:schemeClr val="accent1"/>
              </a:buClr>
              <a:defRPr>
                <a:solidFill>
                  <a:schemeClr val="accent1"/>
                </a:solidFill>
              </a:defRPr>
            </a:lvl1pPr>
            <a:lvl2pPr lvl="1" rtl="0">
              <a:spcBef>
                <a:spcPts val="0"/>
              </a:spcBef>
              <a:buClr>
                <a:schemeClr val="accent1"/>
              </a:buClr>
              <a:defRPr>
                <a:solidFill>
                  <a:schemeClr val="accent1"/>
                </a:solidFill>
              </a:defRPr>
            </a:lvl2pPr>
            <a:lvl3pPr lvl="2" rtl="0">
              <a:spcBef>
                <a:spcPts val="0"/>
              </a:spcBef>
              <a:buClr>
                <a:schemeClr val="accent1"/>
              </a:buClr>
              <a:defRPr>
                <a:solidFill>
                  <a:schemeClr val="accent1"/>
                </a:solidFill>
              </a:defRPr>
            </a:lvl3pPr>
            <a:lvl4pPr lvl="3" rtl="0">
              <a:spcBef>
                <a:spcPts val="0"/>
              </a:spcBef>
              <a:buClr>
                <a:schemeClr val="accent1"/>
              </a:buClr>
              <a:defRPr>
                <a:solidFill>
                  <a:schemeClr val="accent1"/>
                </a:solidFill>
              </a:defRPr>
            </a:lvl4pPr>
            <a:lvl5pPr lvl="4" rtl="0">
              <a:spcBef>
                <a:spcPts val="0"/>
              </a:spcBef>
              <a:buClr>
                <a:schemeClr val="accent1"/>
              </a:buClr>
              <a:defRPr>
                <a:solidFill>
                  <a:schemeClr val="accent1"/>
                </a:solidFill>
              </a:defRPr>
            </a:lvl5pPr>
            <a:lvl6pPr lvl="5" rtl="0">
              <a:spcBef>
                <a:spcPts val="0"/>
              </a:spcBef>
              <a:buClr>
                <a:schemeClr val="accent1"/>
              </a:buClr>
              <a:defRPr>
                <a:solidFill>
                  <a:schemeClr val="accent1"/>
                </a:solidFill>
              </a:defRPr>
            </a:lvl6pPr>
            <a:lvl7pPr lvl="6" rtl="0">
              <a:spcBef>
                <a:spcPts val="0"/>
              </a:spcBef>
              <a:buClr>
                <a:schemeClr val="accent1"/>
              </a:buClr>
              <a:defRPr>
                <a:solidFill>
                  <a:schemeClr val="accent1"/>
                </a:solidFill>
              </a:defRPr>
            </a:lvl7pPr>
            <a:lvl8pPr lvl="7" rtl="0">
              <a:spcBef>
                <a:spcPts val="0"/>
              </a:spcBef>
              <a:buClr>
                <a:schemeClr val="accent1"/>
              </a:buClr>
              <a:defRPr>
                <a:solidFill>
                  <a:schemeClr val="accent1"/>
                </a:solidFill>
              </a:defRPr>
            </a:lvl8pPr>
            <a:lvl9pPr lvl="8" rtl="0">
              <a:spcBef>
                <a:spcPts val="0"/>
              </a:spcBef>
              <a:buClr>
                <a:schemeClr val="accent1"/>
              </a:buClr>
              <a:defRPr>
                <a:solidFill>
                  <a:schemeClr val="accent1"/>
                </a:solidFill>
              </a:defRPr>
            </a:lvl9pPr>
          </a:lstStyle>
          <a:p/>
        </p:txBody>
      </p:sp>
      <p:sp>
        <p:nvSpPr>
          <p:cNvPr id="95" name="Shape 95"/>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solidFill>
                  <a:schemeClr val="accent1"/>
                </a:solidFill>
              </a:rPr>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secHead">
  <p:cSld name="Section header">
    <p:spTree>
      <p:nvGrpSpPr>
        <p:cNvPr id="17" name="Shape 17"/>
        <p:cNvGrpSpPr/>
        <p:nvPr/>
      </p:nvGrpSpPr>
      <p:grpSpPr>
        <a:xfrm>
          <a:off x="0" y="0"/>
          <a:ext cx="0" cy="0"/>
          <a:chOff x="0" y="0"/>
          <a:chExt cx="0" cy="0"/>
        </a:xfrm>
      </p:grpSpPr>
      <p:sp>
        <p:nvSpPr>
          <p:cNvPr id="18" name="Shape 18"/>
          <p:cNvSpPr txBox="1"/>
          <p:nvPr>
            <p:ph type="title"/>
          </p:nvPr>
        </p:nvSpPr>
        <p:spPr>
          <a:xfrm>
            <a:off x="671250" y="2141250"/>
            <a:ext cx="7852200" cy="861000"/>
          </a:xfrm>
          <a:prstGeom prst="rect">
            <a:avLst/>
          </a:prstGeom>
        </p:spPr>
        <p:txBody>
          <a:bodyPr anchorCtr="0" anchor="ctr" bIns="91425" lIns="91425" rIns="91425" tIns="91425"/>
          <a:lstStyle>
            <a:lvl1pPr lvl="0" rtl="0" algn="ctr">
              <a:spcBef>
                <a:spcPts val="0"/>
              </a:spcBef>
              <a:buSzPct val="100000"/>
              <a:defRPr sz="3600"/>
            </a:lvl1pPr>
            <a:lvl2pPr lvl="1" rtl="0" algn="ctr">
              <a:spcBef>
                <a:spcPts val="0"/>
              </a:spcBef>
              <a:buSzPct val="100000"/>
              <a:defRPr sz="3600"/>
            </a:lvl2pPr>
            <a:lvl3pPr lvl="2" rtl="0" algn="ctr">
              <a:spcBef>
                <a:spcPts val="0"/>
              </a:spcBef>
              <a:buSzPct val="100000"/>
              <a:defRPr sz="3600"/>
            </a:lvl3pPr>
            <a:lvl4pPr lvl="3" rtl="0" algn="ctr">
              <a:spcBef>
                <a:spcPts val="0"/>
              </a:spcBef>
              <a:buSzPct val="100000"/>
              <a:defRPr sz="3600"/>
            </a:lvl4pPr>
            <a:lvl5pPr lvl="4" rtl="0" algn="ctr">
              <a:spcBef>
                <a:spcPts val="0"/>
              </a:spcBef>
              <a:buSzPct val="100000"/>
              <a:defRPr sz="3600"/>
            </a:lvl5pPr>
            <a:lvl6pPr lvl="5" rtl="0" algn="ctr">
              <a:spcBef>
                <a:spcPts val="0"/>
              </a:spcBef>
              <a:buSzPct val="100000"/>
              <a:defRPr sz="3600"/>
            </a:lvl6pPr>
            <a:lvl7pPr lvl="6" rtl="0" algn="ctr">
              <a:spcBef>
                <a:spcPts val="0"/>
              </a:spcBef>
              <a:buSzPct val="100000"/>
              <a:defRPr sz="3600"/>
            </a:lvl7pPr>
            <a:lvl8pPr lvl="7" rtl="0" algn="ctr">
              <a:spcBef>
                <a:spcPts val="0"/>
              </a:spcBef>
              <a:buSzPct val="100000"/>
              <a:defRPr sz="3600"/>
            </a:lvl8pPr>
            <a:lvl9pPr lvl="8" rtl="0" algn="ctr">
              <a:spcBef>
                <a:spcPts val="0"/>
              </a:spcBef>
              <a:buSzPct val="100000"/>
              <a:defRPr sz="3600"/>
            </a:lvl9pPr>
          </a:lstStyle>
          <a:p/>
        </p:txBody>
      </p:sp>
      <p:sp>
        <p:nvSpPr>
          <p:cNvPr id="19" name="Shape 19"/>
          <p:cNvSpPr txBox="1"/>
          <p:nvPr>
            <p:ph idx="12" type="sldNum"/>
          </p:nvPr>
        </p:nvSpPr>
        <p:spPr>
          <a:xfrm>
            <a:off x="8490250" y="4681009"/>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aption">
    <p:spTree>
      <p:nvGrpSpPr>
        <p:cNvPr id="96" name="Shape 96"/>
        <p:cNvGrpSpPr/>
        <p:nvPr/>
      </p:nvGrpSpPr>
      <p:grpSpPr>
        <a:xfrm>
          <a:off x="0" y="0"/>
          <a:ext cx="0" cy="0"/>
          <a:chOff x="0" y="0"/>
          <a:chExt cx="0" cy="0"/>
        </a:xfrm>
      </p:grpSpPr>
      <p:sp>
        <p:nvSpPr>
          <p:cNvPr id="97" name="Shape 97"/>
          <p:cNvSpPr txBox="1"/>
          <p:nvPr>
            <p:ph idx="1" type="body"/>
          </p:nvPr>
        </p:nvSpPr>
        <p:spPr>
          <a:xfrm>
            <a:off x="311700" y="4230575"/>
            <a:ext cx="5998800" cy="605100"/>
          </a:xfrm>
          <a:prstGeom prst="rect">
            <a:avLst/>
          </a:prstGeom>
        </p:spPr>
        <p:txBody>
          <a:bodyPr anchorCtr="0" anchor="ctr" bIns="91425" lIns="91425" rIns="91425" tIns="91425"/>
          <a:lstStyle>
            <a:lvl1pPr lvl="0" rtl="0">
              <a:lnSpc>
                <a:spcPct val="100000"/>
              </a:lnSpc>
              <a:spcBef>
                <a:spcPts val="0"/>
              </a:spcBef>
              <a:spcAft>
                <a:spcPts val="0"/>
              </a:spcAft>
              <a:buNone/>
              <a:defRPr/>
            </a:lvl1pPr>
          </a:lstStyle>
          <a:p/>
        </p:txBody>
      </p:sp>
      <p:sp>
        <p:nvSpPr>
          <p:cNvPr id="98" name="Shape 98"/>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ig number">
    <p:spTree>
      <p:nvGrpSpPr>
        <p:cNvPr id="99" name="Shape 99"/>
        <p:cNvGrpSpPr/>
        <p:nvPr/>
      </p:nvGrpSpPr>
      <p:grpSpPr>
        <a:xfrm>
          <a:off x="0" y="0"/>
          <a:ext cx="0" cy="0"/>
          <a:chOff x="0" y="0"/>
          <a:chExt cx="0" cy="0"/>
        </a:xfrm>
      </p:grpSpPr>
      <p:sp>
        <p:nvSpPr>
          <p:cNvPr id="100" name="Shape 100"/>
          <p:cNvSpPr txBox="1"/>
          <p:nvPr>
            <p:ph type="title"/>
          </p:nvPr>
        </p:nvSpPr>
        <p:spPr>
          <a:xfrm>
            <a:off x="311700" y="1039650"/>
            <a:ext cx="8520600" cy="2106300"/>
          </a:xfrm>
          <a:prstGeom prst="rect">
            <a:avLst/>
          </a:prstGeom>
        </p:spPr>
        <p:txBody>
          <a:bodyPr anchorCtr="0" anchor="b" bIns="91425" lIns="91425" rIns="91425" tIns="91425"/>
          <a:lstStyle>
            <a:lvl1pPr lvl="0" rtl="0" algn="ctr">
              <a:spcBef>
                <a:spcPts val="0"/>
              </a:spcBef>
              <a:buSzPct val="100000"/>
              <a:defRPr b="1" sz="14000"/>
            </a:lvl1pPr>
            <a:lvl2pPr lvl="1" rtl="0" algn="ctr">
              <a:spcBef>
                <a:spcPts val="0"/>
              </a:spcBef>
              <a:buSzPct val="100000"/>
              <a:defRPr b="1" sz="14000"/>
            </a:lvl2pPr>
            <a:lvl3pPr lvl="2" rtl="0" algn="ctr">
              <a:spcBef>
                <a:spcPts val="0"/>
              </a:spcBef>
              <a:buSzPct val="100000"/>
              <a:defRPr b="1" sz="14000"/>
            </a:lvl3pPr>
            <a:lvl4pPr lvl="3" rtl="0" algn="ctr">
              <a:spcBef>
                <a:spcPts val="0"/>
              </a:spcBef>
              <a:buSzPct val="100000"/>
              <a:defRPr b="1" sz="14000"/>
            </a:lvl4pPr>
            <a:lvl5pPr lvl="4" rtl="0" algn="ctr">
              <a:spcBef>
                <a:spcPts val="0"/>
              </a:spcBef>
              <a:buSzPct val="100000"/>
              <a:defRPr b="1" sz="14000"/>
            </a:lvl5pPr>
            <a:lvl6pPr lvl="5" rtl="0" algn="ctr">
              <a:spcBef>
                <a:spcPts val="0"/>
              </a:spcBef>
              <a:buSzPct val="100000"/>
              <a:defRPr b="1" sz="14000"/>
            </a:lvl6pPr>
            <a:lvl7pPr lvl="6" rtl="0" algn="ctr">
              <a:spcBef>
                <a:spcPts val="0"/>
              </a:spcBef>
              <a:buSzPct val="100000"/>
              <a:defRPr b="1" sz="14000"/>
            </a:lvl7pPr>
            <a:lvl8pPr lvl="7" rtl="0" algn="ctr">
              <a:spcBef>
                <a:spcPts val="0"/>
              </a:spcBef>
              <a:buSzPct val="100000"/>
              <a:defRPr b="1" sz="14000"/>
            </a:lvl8pPr>
            <a:lvl9pPr lvl="8" rtl="0" algn="ctr">
              <a:spcBef>
                <a:spcPts val="0"/>
              </a:spcBef>
              <a:buSzPct val="100000"/>
              <a:defRPr b="1" sz="14000"/>
            </a:lvl9pPr>
          </a:lstStyle>
          <a:p/>
        </p:txBody>
      </p:sp>
      <p:sp>
        <p:nvSpPr>
          <p:cNvPr id="101" name="Shape 101"/>
          <p:cNvSpPr txBox="1"/>
          <p:nvPr>
            <p:ph idx="1" type="body"/>
          </p:nvPr>
        </p:nvSpPr>
        <p:spPr>
          <a:xfrm>
            <a:off x="311700" y="3228425"/>
            <a:ext cx="8520600" cy="1300800"/>
          </a:xfrm>
          <a:prstGeom prst="rect">
            <a:avLst/>
          </a:prstGeom>
        </p:spPr>
        <p:txBody>
          <a:bodyPr anchorCtr="0" anchor="t" bIns="91425" lIns="91425" rIns="91425" tIns="91425"/>
          <a:lstStyle>
            <a:lvl1pPr lvl="0" rtl="0" algn="ctr">
              <a:spcBef>
                <a:spcPts val="0"/>
              </a:spcBef>
              <a:defRPr/>
            </a:lvl1pPr>
            <a:lvl2pPr lvl="1" rtl="0" algn="ctr">
              <a:spcBef>
                <a:spcPts val="0"/>
              </a:spcBef>
              <a:defRPr/>
            </a:lvl2pPr>
            <a:lvl3pPr lvl="2" rtl="0" algn="ctr">
              <a:spcBef>
                <a:spcPts val="0"/>
              </a:spcBef>
              <a:defRPr/>
            </a:lvl3pPr>
            <a:lvl4pPr lvl="3" rtl="0" algn="ctr">
              <a:spcBef>
                <a:spcPts val="0"/>
              </a:spcBef>
              <a:defRPr/>
            </a:lvl4pPr>
            <a:lvl5pPr lvl="4" rtl="0" algn="ctr">
              <a:spcBef>
                <a:spcPts val="0"/>
              </a:spcBef>
              <a:defRPr/>
            </a:lvl5pPr>
            <a:lvl6pPr lvl="5" rtl="0" algn="ctr">
              <a:spcBef>
                <a:spcPts val="0"/>
              </a:spcBef>
              <a:defRPr/>
            </a:lvl6pPr>
            <a:lvl7pPr lvl="6" rtl="0" algn="ctr">
              <a:spcBef>
                <a:spcPts val="0"/>
              </a:spcBef>
              <a:defRPr/>
            </a:lvl7pPr>
            <a:lvl8pPr lvl="7" rtl="0" algn="ctr">
              <a:spcBef>
                <a:spcPts val="0"/>
              </a:spcBef>
              <a:defRPr/>
            </a:lvl8pPr>
            <a:lvl9pPr lvl="8" rtl="0" algn="ctr">
              <a:spcBef>
                <a:spcPts val="0"/>
              </a:spcBef>
              <a:defRPr/>
            </a:lvl9pPr>
          </a:lstStyle>
          <a:p/>
        </p:txBody>
      </p:sp>
      <p:sp>
        <p:nvSpPr>
          <p:cNvPr id="102" name="Shape 102"/>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Blank">
    <p:spTree>
      <p:nvGrpSpPr>
        <p:cNvPr id="103" name="Shape 103"/>
        <p:cNvGrpSpPr/>
        <p:nvPr/>
      </p:nvGrpSpPr>
      <p:grpSpPr>
        <a:xfrm>
          <a:off x="0" y="0"/>
          <a:ext cx="0" cy="0"/>
          <a:chOff x="0" y="0"/>
          <a:chExt cx="0" cy="0"/>
        </a:xfrm>
      </p:grpSpPr>
      <p:sp>
        <p:nvSpPr>
          <p:cNvPr id="104" name="Shape 104"/>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le slide">
    <p:bg>
      <p:bgPr>
        <a:solidFill>
          <a:schemeClr val="dk1"/>
        </a:solidFill>
      </p:bgPr>
    </p:bg>
    <p:spTree>
      <p:nvGrpSpPr>
        <p:cNvPr id="109" name="Shape 109"/>
        <p:cNvGrpSpPr/>
        <p:nvPr/>
      </p:nvGrpSpPr>
      <p:grpSpPr>
        <a:xfrm>
          <a:off x="0" y="0"/>
          <a:ext cx="0" cy="0"/>
          <a:chOff x="0" y="0"/>
          <a:chExt cx="0" cy="0"/>
        </a:xfrm>
      </p:grpSpPr>
      <p:sp>
        <p:nvSpPr>
          <p:cNvPr id="110" name="Shape 110"/>
          <p:cNvSpPr/>
          <p:nvPr/>
        </p:nvSpPr>
        <p:spPr>
          <a:xfrm>
            <a:off x="0" y="100"/>
            <a:ext cx="9144000" cy="1711800"/>
          </a:xfrm>
          <a:prstGeom prst="rect">
            <a:avLst/>
          </a:prstGeom>
          <a:solidFill>
            <a:schemeClr val="lt2"/>
          </a:solidFill>
          <a:ln>
            <a:noFill/>
          </a:ln>
        </p:spPr>
        <p:txBody>
          <a:bodyPr anchorCtr="0" anchor="ctr" bIns="91425" lIns="91425" rIns="91425" tIns="91425">
            <a:noAutofit/>
          </a:bodyPr>
          <a:lstStyle/>
          <a:p>
            <a:pPr lvl="0">
              <a:spcBef>
                <a:spcPts val="0"/>
              </a:spcBef>
              <a:buNone/>
            </a:pPr>
            <a:r>
              <a:t/>
            </a:r>
            <a:endParaRPr/>
          </a:p>
        </p:txBody>
      </p:sp>
      <p:cxnSp>
        <p:nvCxnSpPr>
          <p:cNvPr id="111" name="Shape 111"/>
          <p:cNvCxnSpPr/>
          <p:nvPr/>
        </p:nvCxnSpPr>
        <p:spPr>
          <a:xfrm>
            <a:off x="641934" y="3597500"/>
            <a:ext cx="390299" cy="0"/>
          </a:xfrm>
          <a:prstGeom prst="straightConnector1">
            <a:avLst/>
          </a:prstGeom>
          <a:noFill/>
          <a:ln cap="flat" cmpd="sng" w="28575">
            <a:solidFill>
              <a:schemeClr val="accent1"/>
            </a:solidFill>
            <a:prstDash val="solid"/>
            <a:round/>
            <a:headEnd len="med" w="med" type="none"/>
            <a:tailEnd len="med" w="med" type="none"/>
          </a:ln>
        </p:spPr>
      </p:cxnSp>
      <p:sp>
        <p:nvSpPr>
          <p:cNvPr id="112" name="Shape 112"/>
          <p:cNvSpPr txBox="1"/>
          <p:nvPr>
            <p:ph type="ctrTitle"/>
          </p:nvPr>
        </p:nvSpPr>
        <p:spPr>
          <a:xfrm>
            <a:off x="512700" y="1893300"/>
            <a:ext cx="8118600" cy="1522800"/>
          </a:xfrm>
          <a:prstGeom prst="rect">
            <a:avLst/>
          </a:prstGeom>
        </p:spPr>
        <p:txBody>
          <a:bodyPr anchorCtr="0" anchor="b" bIns="91425" lIns="91425" rIns="91425" tIns="91425"/>
          <a:lstStyle>
            <a:lvl1pPr lvl="0" rtl="0">
              <a:spcBef>
                <a:spcPts val="0"/>
              </a:spcBef>
              <a:buClr>
                <a:schemeClr val="accent1"/>
              </a:buClr>
              <a:buSzPct val="100000"/>
              <a:defRPr sz="4200">
                <a:solidFill>
                  <a:schemeClr val="accent1"/>
                </a:solidFill>
              </a:defRPr>
            </a:lvl1pPr>
            <a:lvl2pPr lvl="1" rtl="0">
              <a:spcBef>
                <a:spcPts val="0"/>
              </a:spcBef>
              <a:buClr>
                <a:schemeClr val="accent1"/>
              </a:buClr>
              <a:buSzPct val="100000"/>
              <a:defRPr sz="4200">
                <a:solidFill>
                  <a:schemeClr val="accent1"/>
                </a:solidFill>
              </a:defRPr>
            </a:lvl2pPr>
            <a:lvl3pPr lvl="2" rtl="0">
              <a:spcBef>
                <a:spcPts val="0"/>
              </a:spcBef>
              <a:buClr>
                <a:schemeClr val="accent1"/>
              </a:buClr>
              <a:buSzPct val="100000"/>
              <a:defRPr sz="4200">
                <a:solidFill>
                  <a:schemeClr val="accent1"/>
                </a:solidFill>
              </a:defRPr>
            </a:lvl3pPr>
            <a:lvl4pPr lvl="3" rtl="0">
              <a:spcBef>
                <a:spcPts val="0"/>
              </a:spcBef>
              <a:buClr>
                <a:schemeClr val="accent1"/>
              </a:buClr>
              <a:buSzPct val="100000"/>
              <a:defRPr sz="4200">
                <a:solidFill>
                  <a:schemeClr val="accent1"/>
                </a:solidFill>
              </a:defRPr>
            </a:lvl4pPr>
            <a:lvl5pPr lvl="4" rtl="0">
              <a:spcBef>
                <a:spcPts val="0"/>
              </a:spcBef>
              <a:buClr>
                <a:schemeClr val="accent1"/>
              </a:buClr>
              <a:buSzPct val="100000"/>
              <a:defRPr sz="4200">
                <a:solidFill>
                  <a:schemeClr val="accent1"/>
                </a:solidFill>
              </a:defRPr>
            </a:lvl5pPr>
            <a:lvl6pPr lvl="5" rtl="0">
              <a:spcBef>
                <a:spcPts val="0"/>
              </a:spcBef>
              <a:buClr>
                <a:schemeClr val="accent1"/>
              </a:buClr>
              <a:buSzPct val="100000"/>
              <a:defRPr sz="4200">
                <a:solidFill>
                  <a:schemeClr val="accent1"/>
                </a:solidFill>
              </a:defRPr>
            </a:lvl6pPr>
            <a:lvl7pPr lvl="6" rtl="0">
              <a:spcBef>
                <a:spcPts val="0"/>
              </a:spcBef>
              <a:buClr>
                <a:schemeClr val="accent1"/>
              </a:buClr>
              <a:buSzPct val="100000"/>
              <a:defRPr sz="4200">
                <a:solidFill>
                  <a:schemeClr val="accent1"/>
                </a:solidFill>
              </a:defRPr>
            </a:lvl7pPr>
            <a:lvl8pPr lvl="7" rtl="0">
              <a:spcBef>
                <a:spcPts val="0"/>
              </a:spcBef>
              <a:buClr>
                <a:schemeClr val="accent1"/>
              </a:buClr>
              <a:buSzPct val="100000"/>
              <a:defRPr sz="4200">
                <a:solidFill>
                  <a:schemeClr val="accent1"/>
                </a:solidFill>
              </a:defRPr>
            </a:lvl8pPr>
            <a:lvl9pPr lvl="8" rtl="0">
              <a:spcBef>
                <a:spcPts val="0"/>
              </a:spcBef>
              <a:buClr>
                <a:schemeClr val="accent1"/>
              </a:buClr>
              <a:buSzPct val="100000"/>
              <a:defRPr sz="4200">
                <a:solidFill>
                  <a:schemeClr val="accent1"/>
                </a:solidFill>
              </a:defRPr>
            </a:lvl9pPr>
          </a:lstStyle>
          <a:p/>
        </p:txBody>
      </p:sp>
      <p:sp>
        <p:nvSpPr>
          <p:cNvPr id="113" name="Shape 113"/>
          <p:cNvSpPr txBox="1"/>
          <p:nvPr>
            <p:ph idx="1" type="subTitle"/>
          </p:nvPr>
        </p:nvSpPr>
        <p:spPr>
          <a:xfrm>
            <a:off x="512700" y="3840639"/>
            <a:ext cx="8118600" cy="787500"/>
          </a:xfrm>
          <a:prstGeom prst="rect">
            <a:avLst/>
          </a:prstGeom>
        </p:spPr>
        <p:txBody>
          <a:bodyPr anchorCtr="0" anchor="t" bIns="91425" lIns="91425" rIns="91425" tIns="91425"/>
          <a:lstStyle>
            <a:lvl1pPr lvl="0" rtl="0">
              <a:lnSpc>
                <a:spcPct val="100000"/>
              </a:lnSpc>
              <a:spcBef>
                <a:spcPts val="0"/>
              </a:spcBef>
              <a:spcAft>
                <a:spcPts val="0"/>
              </a:spcAft>
              <a:buClr>
                <a:schemeClr val="accent2"/>
              </a:buClr>
              <a:buSzPct val="100000"/>
              <a:buNone/>
              <a:defRPr sz="2400">
                <a:solidFill>
                  <a:schemeClr val="accent2"/>
                </a:solidFill>
              </a:defRPr>
            </a:lvl1pPr>
            <a:lvl2pPr lvl="1" rtl="0">
              <a:lnSpc>
                <a:spcPct val="100000"/>
              </a:lnSpc>
              <a:spcBef>
                <a:spcPts val="0"/>
              </a:spcBef>
              <a:spcAft>
                <a:spcPts val="0"/>
              </a:spcAft>
              <a:buClr>
                <a:schemeClr val="accent2"/>
              </a:buClr>
              <a:buSzPct val="100000"/>
              <a:buNone/>
              <a:defRPr sz="2400">
                <a:solidFill>
                  <a:schemeClr val="accent2"/>
                </a:solidFill>
              </a:defRPr>
            </a:lvl2pPr>
            <a:lvl3pPr lvl="2" rtl="0">
              <a:lnSpc>
                <a:spcPct val="100000"/>
              </a:lnSpc>
              <a:spcBef>
                <a:spcPts val="0"/>
              </a:spcBef>
              <a:spcAft>
                <a:spcPts val="0"/>
              </a:spcAft>
              <a:buClr>
                <a:schemeClr val="accent2"/>
              </a:buClr>
              <a:buSzPct val="100000"/>
              <a:buNone/>
              <a:defRPr sz="2400">
                <a:solidFill>
                  <a:schemeClr val="accent2"/>
                </a:solidFill>
              </a:defRPr>
            </a:lvl3pPr>
            <a:lvl4pPr lvl="3" rtl="0">
              <a:lnSpc>
                <a:spcPct val="100000"/>
              </a:lnSpc>
              <a:spcBef>
                <a:spcPts val="0"/>
              </a:spcBef>
              <a:spcAft>
                <a:spcPts val="0"/>
              </a:spcAft>
              <a:buClr>
                <a:schemeClr val="accent2"/>
              </a:buClr>
              <a:buSzPct val="100000"/>
              <a:buNone/>
              <a:defRPr sz="2400">
                <a:solidFill>
                  <a:schemeClr val="accent2"/>
                </a:solidFill>
              </a:defRPr>
            </a:lvl4pPr>
            <a:lvl5pPr lvl="4" rtl="0">
              <a:lnSpc>
                <a:spcPct val="100000"/>
              </a:lnSpc>
              <a:spcBef>
                <a:spcPts val="0"/>
              </a:spcBef>
              <a:spcAft>
                <a:spcPts val="0"/>
              </a:spcAft>
              <a:buClr>
                <a:schemeClr val="accent2"/>
              </a:buClr>
              <a:buSzPct val="100000"/>
              <a:buNone/>
              <a:defRPr sz="2400">
                <a:solidFill>
                  <a:schemeClr val="accent2"/>
                </a:solidFill>
              </a:defRPr>
            </a:lvl5pPr>
            <a:lvl6pPr lvl="5" rtl="0">
              <a:lnSpc>
                <a:spcPct val="100000"/>
              </a:lnSpc>
              <a:spcBef>
                <a:spcPts val="0"/>
              </a:spcBef>
              <a:spcAft>
                <a:spcPts val="0"/>
              </a:spcAft>
              <a:buClr>
                <a:schemeClr val="accent2"/>
              </a:buClr>
              <a:buSzPct val="100000"/>
              <a:buNone/>
              <a:defRPr sz="2400">
                <a:solidFill>
                  <a:schemeClr val="accent2"/>
                </a:solidFill>
              </a:defRPr>
            </a:lvl6pPr>
            <a:lvl7pPr lvl="6" rtl="0">
              <a:lnSpc>
                <a:spcPct val="100000"/>
              </a:lnSpc>
              <a:spcBef>
                <a:spcPts val="0"/>
              </a:spcBef>
              <a:spcAft>
                <a:spcPts val="0"/>
              </a:spcAft>
              <a:buClr>
                <a:schemeClr val="accent2"/>
              </a:buClr>
              <a:buSzPct val="100000"/>
              <a:buNone/>
              <a:defRPr sz="2400">
                <a:solidFill>
                  <a:schemeClr val="accent2"/>
                </a:solidFill>
              </a:defRPr>
            </a:lvl7pPr>
            <a:lvl8pPr lvl="7" rtl="0">
              <a:lnSpc>
                <a:spcPct val="100000"/>
              </a:lnSpc>
              <a:spcBef>
                <a:spcPts val="0"/>
              </a:spcBef>
              <a:spcAft>
                <a:spcPts val="0"/>
              </a:spcAft>
              <a:buClr>
                <a:schemeClr val="accent2"/>
              </a:buClr>
              <a:buSzPct val="100000"/>
              <a:buNone/>
              <a:defRPr sz="2400">
                <a:solidFill>
                  <a:schemeClr val="accent2"/>
                </a:solidFill>
              </a:defRPr>
            </a:lvl8pPr>
            <a:lvl9pPr lvl="8" rtl="0">
              <a:lnSpc>
                <a:spcPct val="100000"/>
              </a:lnSpc>
              <a:spcBef>
                <a:spcPts val="0"/>
              </a:spcBef>
              <a:spcAft>
                <a:spcPts val="0"/>
              </a:spcAft>
              <a:buClr>
                <a:schemeClr val="accent2"/>
              </a:buClr>
              <a:buSzPct val="100000"/>
              <a:buNone/>
              <a:defRPr sz="2400">
                <a:solidFill>
                  <a:schemeClr val="accent2"/>
                </a:solidFill>
              </a:defRPr>
            </a:lvl9pPr>
          </a:lstStyle>
          <a:p/>
        </p:txBody>
      </p:sp>
      <p:sp>
        <p:nvSpPr>
          <p:cNvPr id="114" name="Shape 114"/>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solidFill>
                  <a:schemeClr val="accent1"/>
                </a:solidFill>
              </a:rPr>
              <a:t>‹#›</a:t>
            </a:fld>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secHead">
  <p:cSld name="Section header">
    <p:bg>
      <p:bgPr>
        <a:solidFill>
          <a:schemeClr val="dk1"/>
        </a:solidFill>
      </p:bgPr>
    </p:bg>
    <p:spTree>
      <p:nvGrpSpPr>
        <p:cNvPr id="115" name="Shape 115"/>
        <p:cNvGrpSpPr/>
        <p:nvPr/>
      </p:nvGrpSpPr>
      <p:grpSpPr>
        <a:xfrm>
          <a:off x="0" y="0"/>
          <a:ext cx="0" cy="0"/>
          <a:chOff x="0" y="0"/>
          <a:chExt cx="0" cy="0"/>
        </a:xfrm>
      </p:grpSpPr>
      <p:cxnSp>
        <p:nvCxnSpPr>
          <p:cNvPr id="116" name="Shape 116"/>
          <p:cNvCxnSpPr/>
          <p:nvPr/>
        </p:nvCxnSpPr>
        <p:spPr>
          <a:xfrm>
            <a:off x="641934" y="3597500"/>
            <a:ext cx="390299" cy="0"/>
          </a:xfrm>
          <a:prstGeom prst="straightConnector1">
            <a:avLst/>
          </a:prstGeom>
          <a:noFill/>
          <a:ln cap="flat" cmpd="sng" w="28575">
            <a:solidFill>
              <a:schemeClr val="lt2"/>
            </a:solidFill>
            <a:prstDash val="solid"/>
            <a:round/>
            <a:headEnd len="med" w="med" type="none"/>
            <a:tailEnd len="med" w="med" type="none"/>
          </a:ln>
        </p:spPr>
      </p:cxnSp>
      <p:sp>
        <p:nvSpPr>
          <p:cNvPr id="117" name="Shape 117"/>
          <p:cNvSpPr txBox="1"/>
          <p:nvPr>
            <p:ph type="title"/>
          </p:nvPr>
        </p:nvSpPr>
        <p:spPr>
          <a:xfrm>
            <a:off x="512700" y="1893300"/>
            <a:ext cx="8118600" cy="1522800"/>
          </a:xfrm>
          <a:prstGeom prst="rect">
            <a:avLst/>
          </a:prstGeom>
        </p:spPr>
        <p:txBody>
          <a:bodyPr anchorCtr="0" anchor="b" bIns="91425" lIns="91425" rIns="91425" tIns="91425"/>
          <a:lstStyle>
            <a:lvl1pPr lvl="0" rtl="0">
              <a:spcBef>
                <a:spcPts val="0"/>
              </a:spcBef>
              <a:buClr>
                <a:schemeClr val="accent1"/>
              </a:buClr>
              <a:buSzPct val="100000"/>
              <a:defRPr sz="6000">
                <a:solidFill>
                  <a:schemeClr val="accent1"/>
                </a:solidFill>
              </a:defRPr>
            </a:lvl1pPr>
            <a:lvl2pPr lvl="1" rtl="0">
              <a:spcBef>
                <a:spcPts val="0"/>
              </a:spcBef>
              <a:buClr>
                <a:schemeClr val="accent1"/>
              </a:buClr>
              <a:buSzPct val="100000"/>
              <a:defRPr sz="6000">
                <a:solidFill>
                  <a:schemeClr val="accent1"/>
                </a:solidFill>
              </a:defRPr>
            </a:lvl2pPr>
            <a:lvl3pPr lvl="2" rtl="0">
              <a:spcBef>
                <a:spcPts val="0"/>
              </a:spcBef>
              <a:buClr>
                <a:schemeClr val="accent1"/>
              </a:buClr>
              <a:buSzPct val="100000"/>
              <a:defRPr sz="6000">
                <a:solidFill>
                  <a:schemeClr val="accent1"/>
                </a:solidFill>
              </a:defRPr>
            </a:lvl3pPr>
            <a:lvl4pPr lvl="3" rtl="0">
              <a:spcBef>
                <a:spcPts val="0"/>
              </a:spcBef>
              <a:buClr>
                <a:schemeClr val="accent1"/>
              </a:buClr>
              <a:buSzPct val="100000"/>
              <a:defRPr sz="6000">
                <a:solidFill>
                  <a:schemeClr val="accent1"/>
                </a:solidFill>
              </a:defRPr>
            </a:lvl4pPr>
            <a:lvl5pPr lvl="4" rtl="0">
              <a:spcBef>
                <a:spcPts val="0"/>
              </a:spcBef>
              <a:buClr>
                <a:schemeClr val="accent1"/>
              </a:buClr>
              <a:buSzPct val="100000"/>
              <a:defRPr sz="6000">
                <a:solidFill>
                  <a:schemeClr val="accent1"/>
                </a:solidFill>
              </a:defRPr>
            </a:lvl5pPr>
            <a:lvl6pPr lvl="5" rtl="0">
              <a:spcBef>
                <a:spcPts val="0"/>
              </a:spcBef>
              <a:buClr>
                <a:schemeClr val="accent1"/>
              </a:buClr>
              <a:buSzPct val="100000"/>
              <a:defRPr sz="6000">
                <a:solidFill>
                  <a:schemeClr val="accent1"/>
                </a:solidFill>
              </a:defRPr>
            </a:lvl6pPr>
            <a:lvl7pPr lvl="6" rtl="0">
              <a:spcBef>
                <a:spcPts val="0"/>
              </a:spcBef>
              <a:buClr>
                <a:schemeClr val="accent1"/>
              </a:buClr>
              <a:buSzPct val="100000"/>
              <a:defRPr sz="6000">
                <a:solidFill>
                  <a:schemeClr val="accent1"/>
                </a:solidFill>
              </a:defRPr>
            </a:lvl7pPr>
            <a:lvl8pPr lvl="7" rtl="0">
              <a:spcBef>
                <a:spcPts val="0"/>
              </a:spcBef>
              <a:buClr>
                <a:schemeClr val="accent1"/>
              </a:buClr>
              <a:buSzPct val="100000"/>
              <a:defRPr sz="6000">
                <a:solidFill>
                  <a:schemeClr val="accent1"/>
                </a:solidFill>
              </a:defRPr>
            </a:lvl8pPr>
            <a:lvl9pPr lvl="8" rtl="0">
              <a:spcBef>
                <a:spcPts val="0"/>
              </a:spcBef>
              <a:buClr>
                <a:schemeClr val="accent1"/>
              </a:buClr>
              <a:buSzPct val="100000"/>
              <a:defRPr sz="6000">
                <a:solidFill>
                  <a:schemeClr val="accent1"/>
                </a:solidFill>
              </a:defRPr>
            </a:lvl9pPr>
          </a:lstStyle>
          <a:p/>
        </p:txBody>
      </p:sp>
      <p:sp>
        <p:nvSpPr>
          <p:cNvPr id="118" name="Shape 118"/>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solidFill>
                  <a:schemeClr val="accent1"/>
                </a:solidFill>
              </a:rPr>
              <a:t>‹#›</a:t>
            </a:fld>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x">
  <p:cSld name="Title and body">
    <p:spTree>
      <p:nvGrpSpPr>
        <p:cNvPr id="119" name="Shape 119"/>
        <p:cNvGrpSpPr/>
        <p:nvPr/>
      </p:nvGrpSpPr>
      <p:grpSpPr>
        <a:xfrm>
          <a:off x="0" y="0"/>
          <a:ext cx="0" cy="0"/>
          <a:chOff x="0" y="0"/>
          <a:chExt cx="0" cy="0"/>
        </a:xfrm>
      </p:grpSpPr>
      <p:sp>
        <p:nvSpPr>
          <p:cNvPr id="120" name="Shape 120"/>
          <p:cNvSpPr/>
          <p:nvPr/>
        </p:nvSpPr>
        <p:spPr>
          <a:xfrm>
            <a:off x="0" y="5045700"/>
            <a:ext cx="9144000" cy="97800"/>
          </a:xfrm>
          <a:prstGeom prst="rect">
            <a:avLst/>
          </a:prstGeom>
          <a:solidFill>
            <a:schemeClr val="lt2"/>
          </a:solidFill>
          <a:ln>
            <a:noFill/>
          </a:ln>
        </p:spPr>
        <p:txBody>
          <a:bodyPr anchorCtr="0" anchor="ctr" bIns="91425" lIns="91425" rIns="91425" tIns="91425">
            <a:noAutofit/>
          </a:bodyPr>
          <a:lstStyle/>
          <a:p>
            <a:pPr lvl="0">
              <a:spcBef>
                <a:spcPts val="0"/>
              </a:spcBef>
              <a:buNone/>
            </a:pPr>
            <a:r>
              <a:t/>
            </a:r>
            <a:endParaRPr/>
          </a:p>
        </p:txBody>
      </p:sp>
      <p:sp>
        <p:nvSpPr>
          <p:cNvPr id="121" name="Shape 121"/>
          <p:cNvSpPr txBox="1"/>
          <p:nvPr>
            <p:ph type="title"/>
          </p:nvPr>
        </p:nvSpPr>
        <p:spPr>
          <a:xfrm>
            <a:off x="311700" y="445025"/>
            <a:ext cx="8520600" cy="6132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122" name="Shape 122"/>
          <p:cNvSpPr txBox="1"/>
          <p:nvPr>
            <p:ph idx="1" type="body"/>
          </p:nvPr>
        </p:nvSpPr>
        <p:spPr>
          <a:xfrm>
            <a:off x="311700" y="1171600"/>
            <a:ext cx="8520600" cy="33972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123" name="Shape 123"/>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ColTx">
  <p:cSld name="Title and two columns">
    <p:spTree>
      <p:nvGrpSpPr>
        <p:cNvPr id="124" name="Shape 124"/>
        <p:cNvGrpSpPr/>
        <p:nvPr/>
      </p:nvGrpSpPr>
      <p:grpSpPr>
        <a:xfrm>
          <a:off x="0" y="0"/>
          <a:ext cx="0" cy="0"/>
          <a:chOff x="0" y="0"/>
          <a:chExt cx="0" cy="0"/>
        </a:xfrm>
      </p:grpSpPr>
      <p:sp>
        <p:nvSpPr>
          <p:cNvPr id="125" name="Shape 125"/>
          <p:cNvSpPr txBox="1"/>
          <p:nvPr>
            <p:ph type="title"/>
          </p:nvPr>
        </p:nvSpPr>
        <p:spPr>
          <a:xfrm>
            <a:off x="311700" y="445025"/>
            <a:ext cx="8520600" cy="6132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126" name="Shape 126"/>
          <p:cNvSpPr txBox="1"/>
          <p:nvPr>
            <p:ph idx="1" type="body"/>
          </p:nvPr>
        </p:nvSpPr>
        <p:spPr>
          <a:xfrm>
            <a:off x="311700" y="1171675"/>
            <a:ext cx="3999900" cy="3397200"/>
          </a:xfrm>
          <a:prstGeom prst="rect">
            <a:avLst/>
          </a:prstGeom>
        </p:spPr>
        <p:txBody>
          <a:bodyPr anchorCtr="0" anchor="t" bIns="91425" lIns="91425" rIns="91425" tIns="91425"/>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127" name="Shape 127"/>
          <p:cNvSpPr txBox="1"/>
          <p:nvPr>
            <p:ph idx="2" type="body"/>
          </p:nvPr>
        </p:nvSpPr>
        <p:spPr>
          <a:xfrm>
            <a:off x="4832400" y="1171675"/>
            <a:ext cx="3999900" cy="3397200"/>
          </a:xfrm>
          <a:prstGeom prst="rect">
            <a:avLst/>
          </a:prstGeom>
        </p:spPr>
        <p:txBody>
          <a:bodyPr anchorCtr="0" anchor="t" bIns="91425" lIns="91425" rIns="91425" tIns="91425"/>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128" name="Shape 128"/>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Title only">
    <p:spTree>
      <p:nvGrpSpPr>
        <p:cNvPr id="129" name="Shape 129"/>
        <p:cNvGrpSpPr/>
        <p:nvPr/>
      </p:nvGrpSpPr>
      <p:grpSpPr>
        <a:xfrm>
          <a:off x="0" y="0"/>
          <a:ext cx="0" cy="0"/>
          <a:chOff x="0" y="0"/>
          <a:chExt cx="0" cy="0"/>
        </a:xfrm>
      </p:grpSpPr>
      <p:sp>
        <p:nvSpPr>
          <p:cNvPr id="130" name="Shape 130"/>
          <p:cNvSpPr txBox="1"/>
          <p:nvPr>
            <p:ph type="title"/>
          </p:nvPr>
        </p:nvSpPr>
        <p:spPr>
          <a:xfrm>
            <a:off x="311700" y="445025"/>
            <a:ext cx="8520600" cy="6132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131" name="Shape 131"/>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One column text">
    <p:spTree>
      <p:nvGrpSpPr>
        <p:cNvPr id="132" name="Shape 132"/>
        <p:cNvGrpSpPr/>
        <p:nvPr/>
      </p:nvGrpSpPr>
      <p:grpSpPr>
        <a:xfrm>
          <a:off x="0" y="0"/>
          <a:ext cx="0" cy="0"/>
          <a:chOff x="0" y="0"/>
          <a:chExt cx="0" cy="0"/>
        </a:xfrm>
      </p:grpSpPr>
      <p:sp>
        <p:nvSpPr>
          <p:cNvPr id="133" name="Shape 133"/>
          <p:cNvSpPr txBox="1"/>
          <p:nvPr>
            <p:ph type="title"/>
          </p:nvPr>
        </p:nvSpPr>
        <p:spPr>
          <a:xfrm>
            <a:off x="311700" y="555600"/>
            <a:ext cx="2808000" cy="755700"/>
          </a:xfrm>
          <a:prstGeom prst="rect">
            <a:avLst/>
          </a:prstGeom>
        </p:spPr>
        <p:txBody>
          <a:bodyPr anchorCtr="0" anchor="b" bIns="91425" lIns="91425" rIns="91425" tIns="91425"/>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p:txBody>
      </p:sp>
      <p:sp>
        <p:nvSpPr>
          <p:cNvPr id="134" name="Shape 134"/>
          <p:cNvSpPr txBox="1"/>
          <p:nvPr>
            <p:ph idx="1" type="body"/>
          </p:nvPr>
        </p:nvSpPr>
        <p:spPr>
          <a:xfrm>
            <a:off x="311700" y="1389600"/>
            <a:ext cx="2808000" cy="3179400"/>
          </a:xfrm>
          <a:prstGeom prst="rect">
            <a:avLst/>
          </a:prstGeom>
        </p:spPr>
        <p:txBody>
          <a:bodyPr anchorCtr="0" anchor="t" bIns="91425" lIns="91425" rIns="91425" tIns="91425"/>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135" name="Shape 135"/>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ain point">
    <p:bg>
      <p:bgPr>
        <a:solidFill>
          <a:schemeClr val="lt2"/>
        </a:solidFill>
      </p:bgPr>
    </p:bg>
    <p:spTree>
      <p:nvGrpSpPr>
        <p:cNvPr id="136" name="Shape 136"/>
        <p:cNvGrpSpPr/>
        <p:nvPr/>
      </p:nvGrpSpPr>
      <p:grpSpPr>
        <a:xfrm>
          <a:off x="0" y="0"/>
          <a:ext cx="0" cy="0"/>
          <a:chOff x="0" y="0"/>
          <a:chExt cx="0" cy="0"/>
        </a:xfrm>
      </p:grpSpPr>
      <p:sp>
        <p:nvSpPr>
          <p:cNvPr id="137" name="Shape 137"/>
          <p:cNvSpPr txBox="1"/>
          <p:nvPr>
            <p:ph type="title"/>
          </p:nvPr>
        </p:nvSpPr>
        <p:spPr>
          <a:xfrm>
            <a:off x="490250" y="526350"/>
            <a:ext cx="5604000" cy="4090800"/>
          </a:xfrm>
          <a:prstGeom prst="rect">
            <a:avLst/>
          </a:prstGeom>
        </p:spPr>
        <p:txBody>
          <a:bodyPr anchorCtr="0" anchor="ctr" bIns="91425" lIns="91425" rIns="91425" tIns="91425"/>
          <a:lstStyle>
            <a:lvl1pPr lvl="0" rtl="0">
              <a:spcBef>
                <a:spcPts val="0"/>
              </a:spcBef>
              <a:buClr>
                <a:schemeClr val="accent1"/>
              </a:buClr>
              <a:buSzPct val="100000"/>
              <a:defRPr sz="5400">
                <a:solidFill>
                  <a:schemeClr val="accent1"/>
                </a:solidFill>
              </a:defRPr>
            </a:lvl1pPr>
            <a:lvl2pPr lvl="1" rtl="0">
              <a:spcBef>
                <a:spcPts val="0"/>
              </a:spcBef>
              <a:buClr>
                <a:schemeClr val="accent1"/>
              </a:buClr>
              <a:buSzPct val="100000"/>
              <a:defRPr sz="5400">
                <a:solidFill>
                  <a:schemeClr val="accent1"/>
                </a:solidFill>
              </a:defRPr>
            </a:lvl2pPr>
            <a:lvl3pPr lvl="2" rtl="0">
              <a:spcBef>
                <a:spcPts val="0"/>
              </a:spcBef>
              <a:buClr>
                <a:schemeClr val="accent1"/>
              </a:buClr>
              <a:buSzPct val="100000"/>
              <a:defRPr sz="5400">
                <a:solidFill>
                  <a:schemeClr val="accent1"/>
                </a:solidFill>
              </a:defRPr>
            </a:lvl3pPr>
            <a:lvl4pPr lvl="3" rtl="0">
              <a:spcBef>
                <a:spcPts val="0"/>
              </a:spcBef>
              <a:buClr>
                <a:schemeClr val="accent1"/>
              </a:buClr>
              <a:buSzPct val="100000"/>
              <a:defRPr sz="5400">
                <a:solidFill>
                  <a:schemeClr val="accent1"/>
                </a:solidFill>
              </a:defRPr>
            </a:lvl4pPr>
            <a:lvl5pPr lvl="4" rtl="0">
              <a:spcBef>
                <a:spcPts val="0"/>
              </a:spcBef>
              <a:buClr>
                <a:schemeClr val="accent1"/>
              </a:buClr>
              <a:buSzPct val="100000"/>
              <a:defRPr sz="5400">
                <a:solidFill>
                  <a:schemeClr val="accent1"/>
                </a:solidFill>
              </a:defRPr>
            </a:lvl5pPr>
            <a:lvl6pPr lvl="5" rtl="0">
              <a:spcBef>
                <a:spcPts val="0"/>
              </a:spcBef>
              <a:buClr>
                <a:schemeClr val="accent1"/>
              </a:buClr>
              <a:buSzPct val="100000"/>
              <a:defRPr sz="5400">
                <a:solidFill>
                  <a:schemeClr val="accent1"/>
                </a:solidFill>
              </a:defRPr>
            </a:lvl6pPr>
            <a:lvl7pPr lvl="6" rtl="0">
              <a:spcBef>
                <a:spcPts val="0"/>
              </a:spcBef>
              <a:buClr>
                <a:schemeClr val="accent1"/>
              </a:buClr>
              <a:buSzPct val="100000"/>
              <a:defRPr sz="5400">
                <a:solidFill>
                  <a:schemeClr val="accent1"/>
                </a:solidFill>
              </a:defRPr>
            </a:lvl7pPr>
            <a:lvl8pPr lvl="7" rtl="0">
              <a:spcBef>
                <a:spcPts val="0"/>
              </a:spcBef>
              <a:buClr>
                <a:schemeClr val="accent1"/>
              </a:buClr>
              <a:buSzPct val="100000"/>
              <a:defRPr sz="5400">
                <a:solidFill>
                  <a:schemeClr val="accent1"/>
                </a:solidFill>
              </a:defRPr>
            </a:lvl8pPr>
            <a:lvl9pPr lvl="8" rtl="0">
              <a:spcBef>
                <a:spcPts val="0"/>
              </a:spcBef>
              <a:buClr>
                <a:schemeClr val="accent1"/>
              </a:buClr>
              <a:buSzPct val="100000"/>
              <a:defRPr sz="5400">
                <a:solidFill>
                  <a:schemeClr val="accent1"/>
                </a:solidFill>
              </a:defRPr>
            </a:lvl9pPr>
          </a:lstStyle>
          <a:p/>
        </p:txBody>
      </p:sp>
      <p:sp>
        <p:nvSpPr>
          <p:cNvPr id="138" name="Shape 138"/>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solidFill>
                  <a:schemeClr val="accent1"/>
                </a:solidFill>
              </a:rPr>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x">
  <p:cSld name="Title and body">
    <p:spTree>
      <p:nvGrpSpPr>
        <p:cNvPr id="20" name="Shape 20"/>
        <p:cNvGrpSpPr/>
        <p:nvPr/>
      </p:nvGrpSpPr>
      <p:grpSpPr>
        <a:xfrm>
          <a:off x="0" y="0"/>
          <a:ext cx="0" cy="0"/>
          <a:chOff x="0" y="0"/>
          <a:chExt cx="0" cy="0"/>
        </a:xfrm>
      </p:grpSpPr>
      <p:sp>
        <p:nvSpPr>
          <p:cNvPr id="21" name="Shape 21"/>
          <p:cNvSpPr txBox="1"/>
          <p:nvPr>
            <p:ph type="title"/>
          </p:nvPr>
        </p:nvSpPr>
        <p:spPr>
          <a:xfrm>
            <a:off x="311700" y="445025"/>
            <a:ext cx="8520600" cy="5727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22" name="Shape 22"/>
          <p:cNvSpPr txBox="1"/>
          <p:nvPr>
            <p:ph idx="1" type="body"/>
          </p:nvPr>
        </p:nvSpPr>
        <p:spPr>
          <a:xfrm>
            <a:off x="311700" y="1152475"/>
            <a:ext cx="8520600" cy="34164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23" name="Shape 23"/>
          <p:cNvSpPr txBox="1"/>
          <p:nvPr>
            <p:ph idx="12" type="sldNum"/>
          </p:nvPr>
        </p:nvSpPr>
        <p:spPr>
          <a:xfrm>
            <a:off x="8490250" y="4681009"/>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ection title and description">
    <p:spTree>
      <p:nvGrpSpPr>
        <p:cNvPr id="139" name="Shape 139"/>
        <p:cNvGrpSpPr/>
        <p:nvPr/>
      </p:nvGrpSpPr>
      <p:grpSpPr>
        <a:xfrm>
          <a:off x="0" y="0"/>
          <a:ext cx="0" cy="0"/>
          <a:chOff x="0" y="0"/>
          <a:chExt cx="0" cy="0"/>
        </a:xfrm>
      </p:grpSpPr>
      <p:sp>
        <p:nvSpPr>
          <p:cNvPr id="140" name="Shape 140"/>
          <p:cNvSpPr/>
          <p:nvPr/>
        </p:nvSpPr>
        <p:spPr>
          <a:xfrm>
            <a:off x="4572000" y="-25"/>
            <a:ext cx="4572000" cy="5143500"/>
          </a:xfrm>
          <a:prstGeom prst="rect">
            <a:avLst/>
          </a:prstGeom>
          <a:solidFill>
            <a:schemeClr val="dk1"/>
          </a:solidFill>
          <a:ln>
            <a:noFill/>
          </a:ln>
        </p:spPr>
        <p:txBody>
          <a:bodyPr anchorCtr="0" anchor="ctr" bIns="91425" lIns="91425" rIns="91425" tIns="91425">
            <a:noAutofit/>
          </a:bodyPr>
          <a:lstStyle/>
          <a:p>
            <a:pPr lvl="0">
              <a:spcBef>
                <a:spcPts val="0"/>
              </a:spcBef>
              <a:buNone/>
            </a:pPr>
            <a:r>
              <a:t/>
            </a:r>
            <a:endParaRPr/>
          </a:p>
        </p:txBody>
      </p:sp>
      <p:cxnSp>
        <p:nvCxnSpPr>
          <p:cNvPr id="141" name="Shape 141"/>
          <p:cNvCxnSpPr/>
          <p:nvPr/>
        </p:nvCxnSpPr>
        <p:spPr>
          <a:xfrm>
            <a:off x="5029675" y="4495500"/>
            <a:ext cx="686400" cy="0"/>
          </a:xfrm>
          <a:prstGeom prst="straightConnector1">
            <a:avLst/>
          </a:prstGeom>
          <a:noFill/>
          <a:ln cap="flat" cmpd="sng" w="19050">
            <a:solidFill>
              <a:schemeClr val="lt2"/>
            </a:solidFill>
            <a:prstDash val="solid"/>
            <a:round/>
            <a:headEnd len="med" w="med" type="none"/>
            <a:tailEnd len="med" w="med" type="none"/>
          </a:ln>
        </p:spPr>
      </p:cxnSp>
      <p:sp>
        <p:nvSpPr>
          <p:cNvPr id="142" name="Shape 142"/>
          <p:cNvSpPr txBox="1"/>
          <p:nvPr>
            <p:ph type="title"/>
          </p:nvPr>
        </p:nvSpPr>
        <p:spPr>
          <a:xfrm>
            <a:off x="265500" y="1382350"/>
            <a:ext cx="4045200" cy="1333200"/>
          </a:xfrm>
          <a:prstGeom prst="rect">
            <a:avLst/>
          </a:prstGeom>
        </p:spPr>
        <p:txBody>
          <a:bodyPr anchorCtr="0" anchor="b" bIns="91425" lIns="91425" rIns="91425" tIns="91425"/>
          <a:lstStyle>
            <a:lvl1pPr lvl="0" rtl="0" algn="ctr">
              <a:spcBef>
                <a:spcPts val="0"/>
              </a:spcBef>
              <a:buClr>
                <a:schemeClr val="lt2"/>
              </a:buClr>
              <a:buSzPct val="100000"/>
              <a:defRPr sz="4200">
                <a:solidFill>
                  <a:schemeClr val="lt2"/>
                </a:solidFill>
              </a:defRPr>
            </a:lvl1pPr>
            <a:lvl2pPr lvl="1" rtl="0" algn="ctr">
              <a:spcBef>
                <a:spcPts val="0"/>
              </a:spcBef>
              <a:buClr>
                <a:schemeClr val="lt2"/>
              </a:buClr>
              <a:buSzPct val="100000"/>
              <a:defRPr sz="4200">
                <a:solidFill>
                  <a:schemeClr val="lt2"/>
                </a:solidFill>
              </a:defRPr>
            </a:lvl2pPr>
            <a:lvl3pPr lvl="2" rtl="0" algn="ctr">
              <a:spcBef>
                <a:spcPts val="0"/>
              </a:spcBef>
              <a:buClr>
                <a:schemeClr val="lt2"/>
              </a:buClr>
              <a:buSzPct val="100000"/>
              <a:defRPr sz="4200">
                <a:solidFill>
                  <a:schemeClr val="lt2"/>
                </a:solidFill>
              </a:defRPr>
            </a:lvl3pPr>
            <a:lvl4pPr lvl="3" rtl="0" algn="ctr">
              <a:spcBef>
                <a:spcPts val="0"/>
              </a:spcBef>
              <a:buClr>
                <a:schemeClr val="lt2"/>
              </a:buClr>
              <a:buSzPct val="100000"/>
              <a:defRPr sz="4200">
                <a:solidFill>
                  <a:schemeClr val="lt2"/>
                </a:solidFill>
              </a:defRPr>
            </a:lvl4pPr>
            <a:lvl5pPr lvl="4" rtl="0" algn="ctr">
              <a:spcBef>
                <a:spcPts val="0"/>
              </a:spcBef>
              <a:buClr>
                <a:schemeClr val="lt2"/>
              </a:buClr>
              <a:buSzPct val="100000"/>
              <a:defRPr sz="4200">
                <a:solidFill>
                  <a:schemeClr val="lt2"/>
                </a:solidFill>
              </a:defRPr>
            </a:lvl5pPr>
            <a:lvl6pPr lvl="5" rtl="0" algn="ctr">
              <a:spcBef>
                <a:spcPts val="0"/>
              </a:spcBef>
              <a:buClr>
                <a:schemeClr val="lt2"/>
              </a:buClr>
              <a:buSzPct val="100000"/>
              <a:defRPr sz="4200">
                <a:solidFill>
                  <a:schemeClr val="lt2"/>
                </a:solidFill>
              </a:defRPr>
            </a:lvl6pPr>
            <a:lvl7pPr lvl="6" rtl="0" algn="ctr">
              <a:spcBef>
                <a:spcPts val="0"/>
              </a:spcBef>
              <a:buClr>
                <a:schemeClr val="lt2"/>
              </a:buClr>
              <a:buSzPct val="100000"/>
              <a:defRPr sz="4200">
                <a:solidFill>
                  <a:schemeClr val="lt2"/>
                </a:solidFill>
              </a:defRPr>
            </a:lvl7pPr>
            <a:lvl8pPr lvl="7" rtl="0" algn="ctr">
              <a:spcBef>
                <a:spcPts val="0"/>
              </a:spcBef>
              <a:buClr>
                <a:schemeClr val="lt2"/>
              </a:buClr>
              <a:buSzPct val="100000"/>
              <a:defRPr sz="4200">
                <a:solidFill>
                  <a:schemeClr val="lt2"/>
                </a:solidFill>
              </a:defRPr>
            </a:lvl8pPr>
            <a:lvl9pPr lvl="8" rtl="0" algn="ctr">
              <a:spcBef>
                <a:spcPts val="0"/>
              </a:spcBef>
              <a:buClr>
                <a:schemeClr val="lt2"/>
              </a:buClr>
              <a:buSzPct val="100000"/>
              <a:defRPr sz="4200">
                <a:solidFill>
                  <a:schemeClr val="lt2"/>
                </a:solidFill>
              </a:defRPr>
            </a:lvl9pPr>
          </a:lstStyle>
          <a:p/>
        </p:txBody>
      </p:sp>
      <p:sp>
        <p:nvSpPr>
          <p:cNvPr id="143" name="Shape 143"/>
          <p:cNvSpPr txBox="1"/>
          <p:nvPr>
            <p:ph idx="1" type="subTitle"/>
          </p:nvPr>
        </p:nvSpPr>
        <p:spPr>
          <a:xfrm>
            <a:off x="265500" y="2769000"/>
            <a:ext cx="4045200" cy="1345500"/>
          </a:xfrm>
          <a:prstGeom prst="rect">
            <a:avLst/>
          </a:prstGeom>
        </p:spPr>
        <p:txBody>
          <a:bodyPr anchorCtr="0" anchor="t" bIns="91425" lIns="91425" rIns="91425" tIns="91425"/>
          <a:lstStyle>
            <a:lvl1pPr lvl="0" rtl="0" algn="ctr">
              <a:lnSpc>
                <a:spcPct val="100000"/>
              </a:lnSpc>
              <a:spcBef>
                <a:spcPts val="0"/>
              </a:spcBef>
              <a:spcAft>
                <a:spcPts val="0"/>
              </a:spcAft>
              <a:buSzPct val="100000"/>
              <a:buNone/>
              <a:defRPr sz="2100"/>
            </a:lvl1pPr>
            <a:lvl2pPr lvl="1" rtl="0" algn="ctr">
              <a:lnSpc>
                <a:spcPct val="100000"/>
              </a:lnSpc>
              <a:spcBef>
                <a:spcPts val="0"/>
              </a:spcBef>
              <a:spcAft>
                <a:spcPts val="0"/>
              </a:spcAft>
              <a:buSzPct val="100000"/>
              <a:buNone/>
              <a:defRPr sz="2100"/>
            </a:lvl2pPr>
            <a:lvl3pPr lvl="2" rtl="0" algn="ctr">
              <a:lnSpc>
                <a:spcPct val="100000"/>
              </a:lnSpc>
              <a:spcBef>
                <a:spcPts val="0"/>
              </a:spcBef>
              <a:spcAft>
                <a:spcPts val="0"/>
              </a:spcAft>
              <a:buSzPct val="100000"/>
              <a:buNone/>
              <a:defRPr sz="2100"/>
            </a:lvl3pPr>
            <a:lvl4pPr lvl="3" rtl="0" algn="ctr">
              <a:lnSpc>
                <a:spcPct val="100000"/>
              </a:lnSpc>
              <a:spcBef>
                <a:spcPts val="0"/>
              </a:spcBef>
              <a:spcAft>
                <a:spcPts val="0"/>
              </a:spcAft>
              <a:buSzPct val="100000"/>
              <a:buNone/>
              <a:defRPr sz="2100"/>
            </a:lvl4pPr>
            <a:lvl5pPr lvl="4" rtl="0" algn="ctr">
              <a:lnSpc>
                <a:spcPct val="100000"/>
              </a:lnSpc>
              <a:spcBef>
                <a:spcPts val="0"/>
              </a:spcBef>
              <a:spcAft>
                <a:spcPts val="0"/>
              </a:spcAft>
              <a:buSzPct val="100000"/>
              <a:buNone/>
              <a:defRPr sz="2100"/>
            </a:lvl5pPr>
            <a:lvl6pPr lvl="5" rtl="0" algn="ctr">
              <a:lnSpc>
                <a:spcPct val="100000"/>
              </a:lnSpc>
              <a:spcBef>
                <a:spcPts val="0"/>
              </a:spcBef>
              <a:spcAft>
                <a:spcPts val="0"/>
              </a:spcAft>
              <a:buSzPct val="100000"/>
              <a:buNone/>
              <a:defRPr sz="2100"/>
            </a:lvl6pPr>
            <a:lvl7pPr lvl="6" rtl="0" algn="ctr">
              <a:lnSpc>
                <a:spcPct val="100000"/>
              </a:lnSpc>
              <a:spcBef>
                <a:spcPts val="0"/>
              </a:spcBef>
              <a:spcAft>
                <a:spcPts val="0"/>
              </a:spcAft>
              <a:buSzPct val="100000"/>
              <a:buNone/>
              <a:defRPr sz="2100"/>
            </a:lvl7pPr>
            <a:lvl8pPr lvl="7" rtl="0" algn="ctr">
              <a:lnSpc>
                <a:spcPct val="100000"/>
              </a:lnSpc>
              <a:spcBef>
                <a:spcPts val="0"/>
              </a:spcBef>
              <a:spcAft>
                <a:spcPts val="0"/>
              </a:spcAft>
              <a:buSzPct val="100000"/>
              <a:buNone/>
              <a:defRPr sz="2100"/>
            </a:lvl8pPr>
            <a:lvl9pPr lvl="8" rtl="0" algn="ctr">
              <a:lnSpc>
                <a:spcPct val="100000"/>
              </a:lnSpc>
              <a:spcBef>
                <a:spcPts val="0"/>
              </a:spcBef>
              <a:spcAft>
                <a:spcPts val="0"/>
              </a:spcAft>
              <a:buSzPct val="100000"/>
              <a:buNone/>
              <a:defRPr sz="2100"/>
            </a:lvl9pPr>
          </a:lstStyle>
          <a:p/>
        </p:txBody>
      </p:sp>
      <p:sp>
        <p:nvSpPr>
          <p:cNvPr id="144" name="Shape 144"/>
          <p:cNvSpPr txBox="1"/>
          <p:nvPr>
            <p:ph idx="2" type="body"/>
          </p:nvPr>
        </p:nvSpPr>
        <p:spPr>
          <a:xfrm>
            <a:off x="4939500" y="724200"/>
            <a:ext cx="3837000" cy="3695100"/>
          </a:xfrm>
          <a:prstGeom prst="rect">
            <a:avLst/>
          </a:prstGeom>
        </p:spPr>
        <p:txBody>
          <a:bodyPr anchorCtr="0" anchor="ctr" bIns="91425" lIns="91425" rIns="91425" tIns="91425"/>
          <a:lstStyle>
            <a:lvl1pPr lvl="0" rtl="0">
              <a:spcBef>
                <a:spcPts val="0"/>
              </a:spcBef>
              <a:buClr>
                <a:schemeClr val="accent1"/>
              </a:buClr>
              <a:defRPr>
                <a:solidFill>
                  <a:schemeClr val="accent1"/>
                </a:solidFill>
              </a:defRPr>
            </a:lvl1pPr>
            <a:lvl2pPr lvl="1" rtl="0">
              <a:spcBef>
                <a:spcPts val="0"/>
              </a:spcBef>
              <a:buClr>
                <a:schemeClr val="accent1"/>
              </a:buClr>
              <a:defRPr>
                <a:solidFill>
                  <a:schemeClr val="accent1"/>
                </a:solidFill>
              </a:defRPr>
            </a:lvl2pPr>
            <a:lvl3pPr lvl="2" rtl="0">
              <a:spcBef>
                <a:spcPts val="0"/>
              </a:spcBef>
              <a:buClr>
                <a:schemeClr val="accent1"/>
              </a:buClr>
              <a:defRPr>
                <a:solidFill>
                  <a:schemeClr val="accent1"/>
                </a:solidFill>
              </a:defRPr>
            </a:lvl3pPr>
            <a:lvl4pPr lvl="3" rtl="0">
              <a:spcBef>
                <a:spcPts val="0"/>
              </a:spcBef>
              <a:buClr>
                <a:schemeClr val="accent1"/>
              </a:buClr>
              <a:defRPr>
                <a:solidFill>
                  <a:schemeClr val="accent1"/>
                </a:solidFill>
              </a:defRPr>
            </a:lvl4pPr>
            <a:lvl5pPr lvl="4" rtl="0">
              <a:spcBef>
                <a:spcPts val="0"/>
              </a:spcBef>
              <a:buClr>
                <a:schemeClr val="accent1"/>
              </a:buClr>
              <a:defRPr>
                <a:solidFill>
                  <a:schemeClr val="accent1"/>
                </a:solidFill>
              </a:defRPr>
            </a:lvl5pPr>
            <a:lvl6pPr lvl="5" rtl="0">
              <a:spcBef>
                <a:spcPts val="0"/>
              </a:spcBef>
              <a:buClr>
                <a:schemeClr val="accent1"/>
              </a:buClr>
              <a:defRPr>
                <a:solidFill>
                  <a:schemeClr val="accent1"/>
                </a:solidFill>
              </a:defRPr>
            </a:lvl6pPr>
            <a:lvl7pPr lvl="6" rtl="0">
              <a:spcBef>
                <a:spcPts val="0"/>
              </a:spcBef>
              <a:buClr>
                <a:schemeClr val="accent1"/>
              </a:buClr>
              <a:defRPr>
                <a:solidFill>
                  <a:schemeClr val="accent1"/>
                </a:solidFill>
              </a:defRPr>
            </a:lvl7pPr>
            <a:lvl8pPr lvl="7" rtl="0">
              <a:spcBef>
                <a:spcPts val="0"/>
              </a:spcBef>
              <a:buClr>
                <a:schemeClr val="accent1"/>
              </a:buClr>
              <a:defRPr>
                <a:solidFill>
                  <a:schemeClr val="accent1"/>
                </a:solidFill>
              </a:defRPr>
            </a:lvl8pPr>
            <a:lvl9pPr lvl="8" rtl="0">
              <a:spcBef>
                <a:spcPts val="0"/>
              </a:spcBef>
              <a:buClr>
                <a:schemeClr val="accent1"/>
              </a:buClr>
              <a:defRPr>
                <a:solidFill>
                  <a:schemeClr val="accent1"/>
                </a:solidFill>
              </a:defRPr>
            </a:lvl9pPr>
          </a:lstStyle>
          <a:p/>
        </p:txBody>
      </p:sp>
      <p:sp>
        <p:nvSpPr>
          <p:cNvPr id="145" name="Shape 145"/>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solidFill>
                  <a:schemeClr val="accent1"/>
                </a:solidFill>
              </a:rPr>
              <a:t>‹#›</a:t>
            </a:fld>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aption">
    <p:spTree>
      <p:nvGrpSpPr>
        <p:cNvPr id="146" name="Shape 146"/>
        <p:cNvGrpSpPr/>
        <p:nvPr/>
      </p:nvGrpSpPr>
      <p:grpSpPr>
        <a:xfrm>
          <a:off x="0" y="0"/>
          <a:ext cx="0" cy="0"/>
          <a:chOff x="0" y="0"/>
          <a:chExt cx="0" cy="0"/>
        </a:xfrm>
      </p:grpSpPr>
      <p:sp>
        <p:nvSpPr>
          <p:cNvPr id="147" name="Shape 147"/>
          <p:cNvSpPr txBox="1"/>
          <p:nvPr>
            <p:ph idx="1" type="body"/>
          </p:nvPr>
        </p:nvSpPr>
        <p:spPr>
          <a:xfrm>
            <a:off x="311700" y="4230575"/>
            <a:ext cx="5998800" cy="605100"/>
          </a:xfrm>
          <a:prstGeom prst="rect">
            <a:avLst/>
          </a:prstGeom>
        </p:spPr>
        <p:txBody>
          <a:bodyPr anchorCtr="0" anchor="ctr" bIns="91425" lIns="91425" rIns="91425" tIns="91425"/>
          <a:lstStyle>
            <a:lvl1pPr lvl="0" rtl="0">
              <a:lnSpc>
                <a:spcPct val="100000"/>
              </a:lnSpc>
              <a:spcBef>
                <a:spcPts val="0"/>
              </a:spcBef>
              <a:spcAft>
                <a:spcPts val="0"/>
              </a:spcAft>
              <a:buNone/>
              <a:defRPr/>
            </a:lvl1pPr>
          </a:lstStyle>
          <a:p/>
        </p:txBody>
      </p:sp>
      <p:sp>
        <p:nvSpPr>
          <p:cNvPr id="148" name="Shape 148"/>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ig number">
    <p:spTree>
      <p:nvGrpSpPr>
        <p:cNvPr id="149" name="Shape 149"/>
        <p:cNvGrpSpPr/>
        <p:nvPr/>
      </p:nvGrpSpPr>
      <p:grpSpPr>
        <a:xfrm>
          <a:off x="0" y="0"/>
          <a:ext cx="0" cy="0"/>
          <a:chOff x="0" y="0"/>
          <a:chExt cx="0" cy="0"/>
        </a:xfrm>
      </p:grpSpPr>
      <p:sp>
        <p:nvSpPr>
          <p:cNvPr id="150" name="Shape 150"/>
          <p:cNvSpPr txBox="1"/>
          <p:nvPr>
            <p:ph type="title"/>
          </p:nvPr>
        </p:nvSpPr>
        <p:spPr>
          <a:xfrm>
            <a:off x="311700" y="1039650"/>
            <a:ext cx="8520600" cy="2106300"/>
          </a:xfrm>
          <a:prstGeom prst="rect">
            <a:avLst/>
          </a:prstGeom>
        </p:spPr>
        <p:txBody>
          <a:bodyPr anchorCtr="0" anchor="b" bIns="91425" lIns="91425" rIns="91425" tIns="91425"/>
          <a:lstStyle>
            <a:lvl1pPr lvl="0" rtl="0" algn="ctr">
              <a:spcBef>
                <a:spcPts val="0"/>
              </a:spcBef>
              <a:buSzPct val="100000"/>
              <a:defRPr b="1" sz="14000"/>
            </a:lvl1pPr>
            <a:lvl2pPr lvl="1" rtl="0" algn="ctr">
              <a:spcBef>
                <a:spcPts val="0"/>
              </a:spcBef>
              <a:buSzPct val="100000"/>
              <a:defRPr b="1" sz="14000"/>
            </a:lvl2pPr>
            <a:lvl3pPr lvl="2" rtl="0" algn="ctr">
              <a:spcBef>
                <a:spcPts val="0"/>
              </a:spcBef>
              <a:buSzPct val="100000"/>
              <a:defRPr b="1" sz="14000"/>
            </a:lvl3pPr>
            <a:lvl4pPr lvl="3" rtl="0" algn="ctr">
              <a:spcBef>
                <a:spcPts val="0"/>
              </a:spcBef>
              <a:buSzPct val="100000"/>
              <a:defRPr b="1" sz="14000"/>
            </a:lvl4pPr>
            <a:lvl5pPr lvl="4" rtl="0" algn="ctr">
              <a:spcBef>
                <a:spcPts val="0"/>
              </a:spcBef>
              <a:buSzPct val="100000"/>
              <a:defRPr b="1" sz="14000"/>
            </a:lvl5pPr>
            <a:lvl6pPr lvl="5" rtl="0" algn="ctr">
              <a:spcBef>
                <a:spcPts val="0"/>
              </a:spcBef>
              <a:buSzPct val="100000"/>
              <a:defRPr b="1" sz="14000"/>
            </a:lvl6pPr>
            <a:lvl7pPr lvl="6" rtl="0" algn="ctr">
              <a:spcBef>
                <a:spcPts val="0"/>
              </a:spcBef>
              <a:buSzPct val="100000"/>
              <a:defRPr b="1" sz="14000"/>
            </a:lvl7pPr>
            <a:lvl8pPr lvl="7" rtl="0" algn="ctr">
              <a:spcBef>
                <a:spcPts val="0"/>
              </a:spcBef>
              <a:buSzPct val="100000"/>
              <a:defRPr b="1" sz="14000"/>
            </a:lvl8pPr>
            <a:lvl9pPr lvl="8" rtl="0" algn="ctr">
              <a:spcBef>
                <a:spcPts val="0"/>
              </a:spcBef>
              <a:buSzPct val="100000"/>
              <a:defRPr b="1" sz="14000"/>
            </a:lvl9pPr>
          </a:lstStyle>
          <a:p/>
        </p:txBody>
      </p:sp>
      <p:sp>
        <p:nvSpPr>
          <p:cNvPr id="151" name="Shape 151"/>
          <p:cNvSpPr txBox="1"/>
          <p:nvPr>
            <p:ph idx="1" type="body"/>
          </p:nvPr>
        </p:nvSpPr>
        <p:spPr>
          <a:xfrm>
            <a:off x="311700" y="3228425"/>
            <a:ext cx="8520600" cy="1300800"/>
          </a:xfrm>
          <a:prstGeom prst="rect">
            <a:avLst/>
          </a:prstGeom>
        </p:spPr>
        <p:txBody>
          <a:bodyPr anchorCtr="0" anchor="t" bIns="91425" lIns="91425" rIns="91425" tIns="91425"/>
          <a:lstStyle>
            <a:lvl1pPr lvl="0" rtl="0" algn="ctr">
              <a:spcBef>
                <a:spcPts val="0"/>
              </a:spcBef>
              <a:defRPr/>
            </a:lvl1pPr>
            <a:lvl2pPr lvl="1" rtl="0" algn="ctr">
              <a:spcBef>
                <a:spcPts val="0"/>
              </a:spcBef>
              <a:defRPr/>
            </a:lvl2pPr>
            <a:lvl3pPr lvl="2" rtl="0" algn="ctr">
              <a:spcBef>
                <a:spcPts val="0"/>
              </a:spcBef>
              <a:defRPr/>
            </a:lvl3pPr>
            <a:lvl4pPr lvl="3" rtl="0" algn="ctr">
              <a:spcBef>
                <a:spcPts val="0"/>
              </a:spcBef>
              <a:defRPr/>
            </a:lvl4pPr>
            <a:lvl5pPr lvl="4" rtl="0" algn="ctr">
              <a:spcBef>
                <a:spcPts val="0"/>
              </a:spcBef>
              <a:defRPr/>
            </a:lvl5pPr>
            <a:lvl6pPr lvl="5" rtl="0" algn="ctr">
              <a:spcBef>
                <a:spcPts val="0"/>
              </a:spcBef>
              <a:defRPr/>
            </a:lvl6pPr>
            <a:lvl7pPr lvl="6" rtl="0" algn="ctr">
              <a:spcBef>
                <a:spcPts val="0"/>
              </a:spcBef>
              <a:defRPr/>
            </a:lvl7pPr>
            <a:lvl8pPr lvl="7" rtl="0" algn="ctr">
              <a:spcBef>
                <a:spcPts val="0"/>
              </a:spcBef>
              <a:defRPr/>
            </a:lvl8pPr>
            <a:lvl9pPr lvl="8" rtl="0" algn="ctr">
              <a:spcBef>
                <a:spcPts val="0"/>
              </a:spcBef>
              <a:defRPr/>
            </a:lvl9pPr>
          </a:lstStyle>
          <a:p/>
        </p:txBody>
      </p:sp>
      <p:sp>
        <p:nvSpPr>
          <p:cNvPr id="152" name="Shape 152"/>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Blank">
    <p:spTree>
      <p:nvGrpSpPr>
        <p:cNvPr id="153" name="Shape 153"/>
        <p:cNvGrpSpPr/>
        <p:nvPr/>
      </p:nvGrpSpPr>
      <p:grpSpPr>
        <a:xfrm>
          <a:off x="0" y="0"/>
          <a:ext cx="0" cy="0"/>
          <a:chOff x="0" y="0"/>
          <a:chExt cx="0" cy="0"/>
        </a:xfrm>
      </p:grpSpPr>
      <p:sp>
        <p:nvSpPr>
          <p:cNvPr id="154" name="Shape 154"/>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ColTx">
  <p:cSld name="Title and two columns">
    <p:spTree>
      <p:nvGrpSpPr>
        <p:cNvPr id="24" name="Shape 24"/>
        <p:cNvGrpSpPr/>
        <p:nvPr/>
      </p:nvGrpSpPr>
      <p:grpSpPr>
        <a:xfrm>
          <a:off x="0" y="0"/>
          <a:ext cx="0" cy="0"/>
          <a:chOff x="0" y="0"/>
          <a:chExt cx="0" cy="0"/>
        </a:xfrm>
      </p:grpSpPr>
      <p:sp>
        <p:nvSpPr>
          <p:cNvPr id="25" name="Shape 25"/>
          <p:cNvSpPr txBox="1"/>
          <p:nvPr>
            <p:ph type="title"/>
          </p:nvPr>
        </p:nvSpPr>
        <p:spPr>
          <a:xfrm>
            <a:off x="311700" y="445025"/>
            <a:ext cx="8520600" cy="5727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26" name="Shape 26"/>
          <p:cNvSpPr txBox="1"/>
          <p:nvPr>
            <p:ph idx="1" type="body"/>
          </p:nvPr>
        </p:nvSpPr>
        <p:spPr>
          <a:xfrm>
            <a:off x="311700" y="1152475"/>
            <a:ext cx="3999900" cy="3416400"/>
          </a:xfrm>
          <a:prstGeom prst="rect">
            <a:avLst/>
          </a:prstGeom>
        </p:spPr>
        <p:txBody>
          <a:bodyPr anchorCtr="0" anchor="t" bIns="91425" lIns="91425" rIns="91425" tIns="91425"/>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27" name="Shape 27"/>
          <p:cNvSpPr txBox="1"/>
          <p:nvPr>
            <p:ph idx="2" type="body"/>
          </p:nvPr>
        </p:nvSpPr>
        <p:spPr>
          <a:xfrm>
            <a:off x="4832400" y="1152475"/>
            <a:ext cx="3999900" cy="3416400"/>
          </a:xfrm>
          <a:prstGeom prst="rect">
            <a:avLst/>
          </a:prstGeom>
        </p:spPr>
        <p:txBody>
          <a:bodyPr anchorCtr="0" anchor="t" bIns="91425" lIns="91425" rIns="91425" tIns="91425"/>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28" name="Shape 28"/>
          <p:cNvSpPr txBox="1"/>
          <p:nvPr>
            <p:ph idx="12" type="sldNum"/>
          </p:nvPr>
        </p:nvSpPr>
        <p:spPr>
          <a:xfrm>
            <a:off x="8490250" y="4681009"/>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Title only">
    <p:spTree>
      <p:nvGrpSpPr>
        <p:cNvPr id="29" name="Shape 29"/>
        <p:cNvGrpSpPr/>
        <p:nvPr/>
      </p:nvGrpSpPr>
      <p:grpSpPr>
        <a:xfrm>
          <a:off x="0" y="0"/>
          <a:ext cx="0" cy="0"/>
          <a:chOff x="0" y="0"/>
          <a:chExt cx="0" cy="0"/>
        </a:xfrm>
      </p:grpSpPr>
      <p:sp>
        <p:nvSpPr>
          <p:cNvPr id="30" name="Shape 30"/>
          <p:cNvSpPr txBox="1"/>
          <p:nvPr>
            <p:ph type="title"/>
          </p:nvPr>
        </p:nvSpPr>
        <p:spPr>
          <a:xfrm>
            <a:off x="311700" y="445025"/>
            <a:ext cx="8520600" cy="5727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31" name="Shape 31"/>
          <p:cNvSpPr txBox="1"/>
          <p:nvPr>
            <p:ph idx="12" type="sldNum"/>
          </p:nvPr>
        </p:nvSpPr>
        <p:spPr>
          <a:xfrm>
            <a:off x="8490250" y="4681009"/>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One column text">
    <p:spTree>
      <p:nvGrpSpPr>
        <p:cNvPr id="32" name="Shape 32"/>
        <p:cNvGrpSpPr/>
        <p:nvPr/>
      </p:nvGrpSpPr>
      <p:grpSpPr>
        <a:xfrm>
          <a:off x="0" y="0"/>
          <a:ext cx="0" cy="0"/>
          <a:chOff x="0" y="0"/>
          <a:chExt cx="0" cy="0"/>
        </a:xfrm>
      </p:grpSpPr>
      <p:sp>
        <p:nvSpPr>
          <p:cNvPr id="33" name="Shape 33"/>
          <p:cNvSpPr txBox="1"/>
          <p:nvPr>
            <p:ph type="title"/>
          </p:nvPr>
        </p:nvSpPr>
        <p:spPr>
          <a:xfrm>
            <a:off x="311700" y="555600"/>
            <a:ext cx="2808000" cy="755700"/>
          </a:xfrm>
          <a:prstGeom prst="rect">
            <a:avLst/>
          </a:prstGeom>
        </p:spPr>
        <p:txBody>
          <a:bodyPr anchorCtr="0" anchor="b" bIns="91425" lIns="91425" rIns="91425" tIns="91425"/>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p:txBody>
      </p:sp>
      <p:sp>
        <p:nvSpPr>
          <p:cNvPr id="34" name="Shape 34"/>
          <p:cNvSpPr txBox="1"/>
          <p:nvPr>
            <p:ph idx="1" type="body"/>
          </p:nvPr>
        </p:nvSpPr>
        <p:spPr>
          <a:xfrm>
            <a:off x="311700" y="1389600"/>
            <a:ext cx="2808000" cy="3179400"/>
          </a:xfrm>
          <a:prstGeom prst="rect">
            <a:avLst/>
          </a:prstGeom>
        </p:spPr>
        <p:txBody>
          <a:bodyPr anchorCtr="0" anchor="t" bIns="91425" lIns="91425" rIns="91425" tIns="91425"/>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35" name="Shape 35"/>
          <p:cNvSpPr txBox="1"/>
          <p:nvPr>
            <p:ph idx="12" type="sldNum"/>
          </p:nvPr>
        </p:nvSpPr>
        <p:spPr>
          <a:xfrm>
            <a:off x="8490250" y="4681009"/>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ain point">
    <p:bg>
      <p:bgPr>
        <a:solidFill>
          <a:schemeClr val="lt2"/>
        </a:solidFill>
      </p:bgPr>
    </p:bg>
    <p:spTree>
      <p:nvGrpSpPr>
        <p:cNvPr id="36" name="Shape 36"/>
        <p:cNvGrpSpPr/>
        <p:nvPr/>
      </p:nvGrpSpPr>
      <p:grpSpPr>
        <a:xfrm>
          <a:off x="0" y="0"/>
          <a:ext cx="0" cy="0"/>
          <a:chOff x="0" y="0"/>
          <a:chExt cx="0" cy="0"/>
        </a:xfrm>
      </p:grpSpPr>
      <p:sp>
        <p:nvSpPr>
          <p:cNvPr id="37" name="Shape 37"/>
          <p:cNvSpPr txBox="1"/>
          <p:nvPr>
            <p:ph type="title"/>
          </p:nvPr>
        </p:nvSpPr>
        <p:spPr>
          <a:xfrm>
            <a:off x="490250" y="526350"/>
            <a:ext cx="6227100" cy="4090800"/>
          </a:xfrm>
          <a:prstGeom prst="rect">
            <a:avLst/>
          </a:prstGeom>
        </p:spPr>
        <p:txBody>
          <a:bodyPr anchorCtr="0" anchor="ctr" bIns="91425" lIns="91425" rIns="91425" tIns="91425"/>
          <a:lstStyle>
            <a:lvl1pPr lvl="0" rtl="0">
              <a:spcBef>
                <a:spcPts val="0"/>
              </a:spcBef>
              <a:buClr>
                <a:schemeClr val="lt1"/>
              </a:buClr>
              <a:buSzPct val="100000"/>
              <a:defRPr sz="4800">
                <a:solidFill>
                  <a:schemeClr val="lt1"/>
                </a:solidFill>
              </a:defRPr>
            </a:lvl1pPr>
            <a:lvl2pPr lvl="1" rtl="0">
              <a:spcBef>
                <a:spcPts val="0"/>
              </a:spcBef>
              <a:buClr>
                <a:schemeClr val="lt1"/>
              </a:buClr>
              <a:buSzPct val="100000"/>
              <a:defRPr sz="4800">
                <a:solidFill>
                  <a:schemeClr val="lt1"/>
                </a:solidFill>
              </a:defRPr>
            </a:lvl2pPr>
            <a:lvl3pPr lvl="2" rtl="0">
              <a:spcBef>
                <a:spcPts val="0"/>
              </a:spcBef>
              <a:buClr>
                <a:schemeClr val="lt1"/>
              </a:buClr>
              <a:buSzPct val="100000"/>
              <a:defRPr sz="4800">
                <a:solidFill>
                  <a:schemeClr val="lt1"/>
                </a:solidFill>
              </a:defRPr>
            </a:lvl3pPr>
            <a:lvl4pPr lvl="3" rtl="0">
              <a:spcBef>
                <a:spcPts val="0"/>
              </a:spcBef>
              <a:buClr>
                <a:schemeClr val="lt1"/>
              </a:buClr>
              <a:buSzPct val="100000"/>
              <a:defRPr sz="4800">
                <a:solidFill>
                  <a:schemeClr val="lt1"/>
                </a:solidFill>
              </a:defRPr>
            </a:lvl4pPr>
            <a:lvl5pPr lvl="4" rtl="0">
              <a:spcBef>
                <a:spcPts val="0"/>
              </a:spcBef>
              <a:buClr>
                <a:schemeClr val="lt1"/>
              </a:buClr>
              <a:buSzPct val="100000"/>
              <a:defRPr sz="4800">
                <a:solidFill>
                  <a:schemeClr val="lt1"/>
                </a:solidFill>
              </a:defRPr>
            </a:lvl5pPr>
            <a:lvl6pPr lvl="5" rtl="0">
              <a:spcBef>
                <a:spcPts val="0"/>
              </a:spcBef>
              <a:buClr>
                <a:schemeClr val="lt1"/>
              </a:buClr>
              <a:buSzPct val="100000"/>
              <a:defRPr sz="4800">
                <a:solidFill>
                  <a:schemeClr val="lt1"/>
                </a:solidFill>
              </a:defRPr>
            </a:lvl6pPr>
            <a:lvl7pPr lvl="6" rtl="0">
              <a:spcBef>
                <a:spcPts val="0"/>
              </a:spcBef>
              <a:buClr>
                <a:schemeClr val="lt1"/>
              </a:buClr>
              <a:buSzPct val="100000"/>
              <a:defRPr sz="4800">
                <a:solidFill>
                  <a:schemeClr val="lt1"/>
                </a:solidFill>
              </a:defRPr>
            </a:lvl7pPr>
            <a:lvl8pPr lvl="7" rtl="0">
              <a:spcBef>
                <a:spcPts val="0"/>
              </a:spcBef>
              <a:buClr>
                <a:schemeClr val="lt1"/>
              </a:buClr>
              <a:buSzPct val="100000"/>
              <a:defRPr sz="4800">
                <a:solidFill>
                  <a:schemeClr val="lt1"/>
                </a:solidFill>
              </a:defRPr>
            </a:lvl8pPr>
            <a:lvl9pPr lvl="8" rtl="0">
              <a:spcBef>
                <a:spcPts val="0"/>
              </a:spcBef>
              <a:buClr>
                <a:schemeClr val="lt1"/>
              </a:buClr>
              <a:buSzPct val="100000"/>
              <a:defRPr sz="4800">
                <a:solidFill>
                  <a:schemeClr val="lt1"/>
                </a:solidFill>
              </a:defRPr>
            </a:lvl9pPr>
          </a:lstStyle>
          <a:p/>
        </p:txBody>
      </p:sp>
      <p:sp>
        <p:nvSpPr>
          <p:cNvPr id="38" name="Shape 38"/>
          <p:cNvSpPr txBox="1"/>
          <p:nvPr>
            <p:ph idx="12" type="sldNum"/>
          </p:nvPr>
        </p:nvSpPr>
        <p:spPr>
          <a:xfrm>
            <a:off x="8490250" y="4681009"/>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ection title and description">
    <p:spTree>
      <p:nvGrpSpPr>
        <p:cNvPr id="39" name="Shape 39"/>
        <p:cNvGrpSpPr/>
        <p:nvPr/>
      </p:nvGrpSpPr>
      <p:grpSpPr>
        <a:xfrm>
          <a:off x="0" y="0"/>
          <a:ext cx="0" cy="0"/>
          <a:chOff x="0" y="0"/>
          <a:chExt cx="0" cy="0"/>
        </a:xfrm>
      </p:grpSpPr>
      <p:sp>
        <p:nvSpPr>
          <p:cNvPr id="40" name="Shape 40"/>
          <p:cNvSpPr/>
          <p:nvPr/>
        </p:nvSpPr>
        <p:spPr>
          <a:xfrm>
            <a:off x="4572000" y="0"/>
            <a:ext cx="4572000" cy="5143500"/>
          </a:xfrm>
          <a:prstGeom prst="rect">
            <a:avLst/>
          </a:prstGeom>
          <a:solidFill>
            <a:schemeClr val="dk1"/>
          </a:solidFill>
          <a:ln>
            <a:noFill/>
          </a:ln>
        </p:spPr>
        <p:txBody>
          <a:bodyPr anchorCtr="0" anchor="ctr" bIns="91425" lIns="91425" rIns="91425" tIns="91425">
            <a:noAutofit/>
          </a:bodyPr>
          <a:lstStyle/>
          <a:p>
            <a:pPr lvl="0">
              <a:spcBef>
                <a:spcPts val="0"/>
              </a:spcBef>
              <a:buNone/>
            </a:pPr>
            <a:r>
              <a:t/>
            </a:r>
            <a:endParaRPr/>
          </a:p>
        </p:txBody>
      </p:sp>
      <p:cxnSp>
        <p:nvCxnSpPr>
          <p:cNvPr id="41" name="Shape 41"/>
          <p:cNvCxnSpPr/>
          <p:nvPr/>
        </p:nvCxnSpPr>
        <p:spPr>
          <a:xfrm>
            <a:off x="5029675" y="4495500"/>
            <a:ext cx="468300" cy="0"/>
          </a:xfrm>
          <a:prstGeom prst="straightConnector1">
            <a:avLst/>
          </a:prstGeom>
          <a:noFill/>
          <a:ln cap="flat" cmpd="sng" w="19050">
            <a:solidFill>
              <a:schemeClr val="lt1"/>
            </a:solidFill>
            <a:prstDash val="solid"/>
            <a:round/>
            <a:headEnd len="med" w="med" type="none"/>
            <a:tailEnd len="med" w="med" type="none"/>
          </a:ln>
        </p:spPr>
      </p:cxnSp>
      <p:sp>
        <p:nvSpPr>
          <p:cNvPr id="42" name="Shape 42"/>
          <p:cNvSpPr txBox="1"/>
          <p:nvPr>
            <p:ph type="title"/>
          </p:nvPr>
        </p:nvSpPr>
        <p:spPr>
          <a:xfrm>
            <a:off x="265500" y="1081400"/>
            <a:ext cx="4045200" cy="1710300"/>
          </a:xfrm>
          <a:prstGeom prst="rect">
            <a:avLst/>
          </a:prstGeom>
        </p:spPr>
        <p:txBody>
          <a:bodyPr anchorCtr="0" anchor="b" bIns="91425" lIns="91425" rIns="91425" tIns="91425"/>
          <a:lstStyle>
            <a:lvl1pPr lvl="0" rtl="0" algn="ctr">
              <a:spcBef>
                <a:spcPts val="0"/>
              </a:spcBef>
              <a:buSzPct val="100000"/>
              <a:defRPr sz="4200"/>
            </a:lvl1pPr>
            <a:lvl2pPr lvl="1" rtl="0" algn="ctr">
              <a:spcBef>
                <a:spcPts val="0"/>
              </a:spcBef>
              <a:buSzPct val="100000"/>
              <a:defRPr sz="4200"/>
            </a:lvl2pPr>
            <a:lvl3pPr lvl="2" rtl="0" algn="ctr">
              <a:spcBef>
                <a:spcPts val="0"/>
              </a:spcBef>
              <a:buSzPct val="100000"/>
              <a:defRPr sz="4200"/>
            </a:lvl3pPr>
            <a:lvl4pPr lvl="3" rtl="0" algn="ctr">
              <a:spcBef>
                <a:spcPts val="0"/>
              </a:spcBef>
              <a:buSzPct val="100000"/>
              <a:defRPr sz="4200"/>
            </a:lvl4pPr>
            <a:lvl5pPr lvl="4" rtl="0" algn="ctr">
              <a:spcBef>
                <a:spcPts val="0"/>
              </a:spcBef>
              <a:buSzPct val="100000"/>
              <a:defRPr sz="4200"/>
            </a:lvl5pPr>
            <a:lvl6pPr lvl="5" rtl="0" algn="ctr">
              <a:spcBef>
                <a:spcPts val="0"/>
              </a:spcBef>
              <a:buSzPct val="100000"/>
              <a:defRPr sz="4200"/>
            </a:lvl6pPr>
            <a:lvl7pPr lvl="6" rtl="0" algn="ctr">
              <a:spcBef>
                <a:spcPts val="0"/>
              </a:spcBef>
              <a:buSzPct val="100000"/>
              <a:defRPr sz="4200"/>
            </a:lvl7pPr>
            <a:lvl8pPr lvl="7" rtl="0" algn="ctr">
              <a:spcBef>
                <a:spcPts val="0"/>
              </a:spcBef>
              <a:buSzPct val="100000"/>
              <a:defRPr sz="4200"/>
            </a:lvl8pPr>
            <a:lvl9pPr lvl="8" rtl="0" algn="ctr">
              <a:spcBef>
                <a:spcPts val="0"/>
              </a:spcBef>
              <a:buSzPct val="100000"/>
              <a:defRPr sz="4200"/>
            </a:lvl9pPr>
          </a:lstStyle>
          <a:p/>
        </p:txBody>
      </p:sp>
      <p:sp>
        <p:nvSpPr>
          <p:cNvPr id="43" name="Shape 43"/>
          <p:cNvSpPr txBox="1"/>
          <p:nvPr>
            <p:ph idx="1" type="subTitle"/>
          </p:nvPr>
        </p:nvSpPr>
        <p:spPr>
          <a:xfrm>
            <a:off x="265500" y="2845200"/>
            <a:ext cx="4045200" cy="1345500"/>
          </a:xfrm>
          <a:prstGeom prst="rect">
            <a:avLst/>
          </a:prstGeom>
        </p:spPr>
        <p:txBody>
          <a:bodyPr anchorCtr="0" anchor="t" bIns="91425" lIns="91425" rIns="91425" tIns="91425"/>
          <a:lstStyle>
            <a:lvl1pPr lvl="0" rtl="0" algn="ctr">
              <a:lnSpc>
                <a:spcPct val="100000"/>
              </a:lnSpc>
              <a:spcBef>
                <a:spcPts val="0"/>
              </a:spcBef>
              <a:spcAft>
                <a:spcPts val="0"/>
              </a:spcAft>
              <a:buClr>
                <a:schemeClr val="dk1"/>
              </a:buClr>
              <a:buSzPct val="100000"/>
              <a:buNone/>
              <a:defRPr sz="2100">
                <a:solidFill>
                  <a:schemeClr val="dk1"/>
                </a:solidFill>
              </a:defRPr>
            </a:lvl1pPr>
            <a:lvl2pPr lvl="1" rtl="0" algn="ctr">
              <a:lnSpc>
                <a:spcPct val="100000"/>
              </a:lnSpc>
              <a:spcBef>
                <a:spcPts val="0"/>
              </a:spcBef>
              <a:spcAft>
                <a:spcPts val="0"/>
              </a:spcAft>
              <a:buClr>
                <a:schemeClr val="dk1"/>
              </a:buClr>
              <a:buSzPct val="100000"/>
              <a:buNone/>
              <a:defRPr sz="2100">
                <a:solidFill>
                  <a:schemeClr val="dk1"/>
                </a:solidFill>
              </a:defRPr>
            </a:lvl2pPr>
            <a:lvl3pPr lvl="2" rtl="0" algn="ctr">
              <a:lnSpc>
                <a:spcPct val="100000"/>
              </a:lnSpc>
              <a:spcBef>
                <a:spcPts val="0"/>
              </a:spcBef>
              <a:spcAft>
                <a:spcPts val="0"/>
              </a:spcAft>
              <a:buClr>
                <a:schemeClr val="dk1"/>
              </a:buClr>
              <a:buSzPct val="100000"/>
              <a:buNone/>
              <a:defRPr sz="2100">
                <a:solidFill>
                  <a:schemeClr val="dk1"/>
                </a:solidFill>
              </a:defRPr>
            </a:lvl3pPr>
            <a:lvl4pPr lvl="3" rtl="0" algn="ctr">
              <a:lnSpc>
                <a:spcPct val="100000"/>
              </a:lnSpc>
              <a:spcBef>
                <a:spcPts val="0"/>
              </a:spcBef>
              <a:spcAft>
                <a:spcPts val="0"/>
              </a:spcAft>
              <a:buClr>
                <a:schemeClr val="dk1"/>
              </a:buClr>
              <a:buSzPct val="100000"/>
              <a:buNone/>
              <a:defRPr sz="2100">
                <a:solidFill>
                  <a:schemeClr val="dk1"/>
                </a:solidFill>
              </a:defRPr>
            </a:lvl4pPr>
            <a:lvl5pPr lvl="4" rtl="0" algn="ctr">
              <a:lnSpc>
                <a:spcPct val="100000"/>
              </a:lnSpc>
              <a:spcBef>
                <a:spcPts val="0"/>
              </a:spcBef>
              <a:spcAft>
                <a:spcPts val="0"/>
              </a:spcAft>
              <a:buClr>
                <a:schemeClr val="dk1"/>
              </a:buClr>
              <a:buSzPct val="100000"/>
              <a:buNone/>
              <a:defRPr sz="2100">
                <a:solidFill>
                  <a:schemeClr val="dk1"/>
                </a:solidFill>
              </a:defRPr>
            </a:lvl5pPr>
            <a:lvl6pPr lvl="5" rtl="0" algn="ctr">
              <a:lnSpc>
                <a:spcPct val="100000"/>
              </a:lnSpc>
              <a:spcBef>
                <a:spcPts val="0"/>
              </a:spcBef>
              <a:spcAft>
                <a:spcPts val="0"/>
              </a:spcAft>
              <a:buClr>
                <a:schemeClr val="dk1"/>
              </a:buClr>
              <a:buSzPct val="100000"/>
              <a:buNone/>
              <a:defRPr sz="2100">
                <a:solidFill>
                  <a:schemeClr val="dk1"/>
                </a:solidFill>
              </a:defRPr>
            </a:lvl6pPr>
            <a:lvl7pPr lvl="6" rtl="0" algn="ctr">
              <a:lnSpc>
                <a:spcPct val="100000"/>
              </a:lnSpc>
              <a:spcBef>
                <a:spcPts val="0"/>
              </a:spcBef>
              <a:spcAft>
                <a:spcPts val="0"/>
              </a:spcAft>
              <a:buClr>
                <a:schemeClr val="dk1"/>
              </a:buClr>
              <a:buSzPct val="100000"/>
              <a:buNone/>
              <a:defRPr sz="2100">
                <a:solidFill>
                  <a:schemeClr val="dk1"/>
                </a:solidFill>
              </a:defRPr>
            </a:lvl7pPr>
            <a:lvl8pPr lvl="7" rtl="0" algn="ctr">
              <a:lnSpc>
                <a:spcPct val="100000"/>
              </a:lnSpc>
              <a:spcBef>
                <a:spcPts val="0"/>
              </a:spcBef>
              <a:spcAft>
                <a:spcPts val="0"/>
              </a:spcAft>
              <a:buClr>
                <a:schemeClr val="dk1"/>
              </a:buClr>
              <a:buSzPct val="100000"/>
              <a:buNone/>
              <a:defRPr sz="2100">
                <a:solidFill>
                  <a:schemeClr val="dk1"/>
                </a:solidFill>
              </a:defRPr>
            </a:lvl8pPr>
            <a:lvl9pPr lvl="8" rtl="0" algn="ctr">
              <a:lnSpc>
                <a:spcPct val="100000"/>
              </a:lnSpc>
              <a:spcBef>
                <a:spcPts val="0"/>
              </a:spcBef>
              <a:spcAft>
                <a:spcPts val="0"/>
              </a:spcAft>
              <a:buClr>
                <a:schemeClr val="dk1"/>
              </a:buClr>
              <a:buSzPct val="100000"/>
              <a:buNone/>
              <a:defRPr sz="2100">
                <a:solidFill>
                  <a:schemeClr val="dk1"/>
                </a:solidFill>
              </a:defRPr>
            </a:lvl9pPr>
          </a:lstStyle>
          <a:p/>
        </p:txBody>
      </p:sp>
      <p:sp>
        <p:nvSpPr>
          <p:cNvPr id="44" name="Shape 44"/>
          <p:cNvSpPr txBox="1"/>
          <p:nvPr>
            <p:ph idx="2" type="body"/>
          </p:nvPr>
        </p:nvSpPr>
        <p:spPr>
          <a:xfrm>
            <a:off x="4939500" y="724200"/>
            <a:ext cx="3837000" cy="3695100"/>
          </a:xfrm>
          <a:prstGeom prst="rect">
            <a:avLst/>
          </a:prstGeom>
        </p:spPr>
        <p:txBody>
          <a:bodyPr anchorCtr="0" anchor="ctr" bIns="91425" lIns="91425" rIns="91425" tIns="91425"/>
          <a:lstStyle>
            <a:lvl1pPr lvl="0" rtl="0">
              <a:spcBef>
                <a:spcPts val="0"/>
              </a:spcBef>
              <a:buClr>
                <a:schemeClr val="lt1"/>
              </a:buClr>
              <a:defRPr>
                <a:solidFill>
                  <a:schemeClr val="lt1"/>
                </a:solidFill>
              </a:defRPr>
            </a:lvl1pPr>
            <a:lvl2pPr lvl="1" rtl="0">
              <a:spcBef>
                <a:spcPts val="0"/>
              </a:spcBef>
              <a:buClr>
                <a:schemeClr val="lt1"/>
              </a:buClr>
              <a:defRPr>
                <a:solidFill>
                  <a:schemeClr val="lt1"/>
                </a:solidFill>
              </a:defRPr>
            </a:lvl2pPr>
            <a:lvl3pPr lvl="2" rtl="0">
              <a:spcBef>
                <a:spcPts val="0"/>
              </a:spcBef>
              <a:buClr>
                <a:schemeClr val="lt1"/>
              </a:buClr>
              <a:defRPr>
                <a:solidFill>
                  <a:schemeClr val="lt1"/>
                </a:solidFill>
              </a:defRPr>
            </a:lvl3pPr>
            <a:lvl4pPr lvl="3" rtl="0">
              <a:spcBef>
                <a:spcPts val="0"/>
              </a:spcBef>
              <a:buClr>
                <a:schemeClr val="lt1"/>
              </a:buClr>
              <a:defRPr>
                <a:solidFill>
                  <a:schemeClr val="lt1"/>
                </a:solidFill>
              </a:defRPr>
            </a:lvl4pPr>
            <a:lvl5pPr lvl="4" rtl="0">
              <a:spcBef>
                <a:spcPts val="0"/>
              </a:spcBef>
              <a:buClr>
                <a:schemeClr val="lt1"/>
              </a:buClr>
              <a:defRPr>
                <a:solidFill>
                  <a:schemeClr val="lt1"/>
                </a:solidFill>
              </a:defRPr>
            </a:lvl5pPr>
            <a:lvl6pPr lvl="5" rtl="0">
              <a:spcBef>
                <a:spcPts val="0"/>
              </a:spcBef>
              <a:buClr>
                <a:schemeClr val="lt1"/>
              </a:buClr>
              <a:defRPr>
                <a:solidFill>
                  <a:schemeClr val="lt1"/>
                </a:solidFill>
              </a:defRPr>
            </a:lvl6pPr>
            <a:lvl7pPr lvl="6" rtl="0">
              <a:spcBef>
                <a:spcPts val="0"/>
              </a:spcBef>
              <a:buClr>
                <a:schemeClr val="lt1"/>
              </a:buClr>
              <a:defRPr>
                <a:solidFill>
                  <a:schemeClr val="lt1"/>
                </a:solidFill>
              </a:defRPr>
            </a:lvl7pPr>
            <a:lvl8pPr lvl="7" rtl="0">
              <a:spcBef>
                <a:spcPts val="0"/>
              </a:spcBef>
              <a:buClr>
                <a:schemeClr val="lt1"/>
              </a:buClr>
              <a:defRPr>
                <a:solidFill>
                  <a:schemeClr val="lt1"/>
                </a:solidFill>
              </a:defRPr>
            </a:lvl8pPr>
            <a:lvl9pPr lvl="8" rtl="0">
              <a:spcBef>
                <a:spcPts val="0"/>
              </a:spcBef>
              <a:buClr>
                <a:schemeClr val="lt1"/>
              </a:buClr>
              <a:defRPr>
                <a:solidFill>
                  <a:schemeClr val="lt1"/>
                </a:solidFill>
              </a:defRPr>
            </a:lvl9pPr>
          </a:lstStyle>
          <a:p/>
        </p:txBody>
      </p:sp>
      <p:sp>
        <p:nvSpPr>
          <p:cNvPr id="45" name="Shape 45"/>
          <p:cNvSpPr txBox="1"/>
          <p:nvPr>
            <p:ph idx="12" type="sldNum"/>
          </p:nvPr>
        </p:nvSpPr>
        <p:spPr>
          <a:xfrm>
            <a:off x="8490250" y="4681009"/>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aption">
    <p:spTree>
      <p:nvGrpSpPr>
        <p:cNvPr id="46" name="Shape 46"/>
        <p:cNvGrpSpPr/>
        <p:nvPr/>
      </p:nvGrpSpPr>
      <p:grpSpPr>
        <a:xfrm>
          <a:off x="0" y="0"/>
          <a:ext cx="0" cy="0"/>
          <a:chOff x="0" y="0"/>
          <a:chExt cx="0" cy="0"/>
        </a:xfrm>
      </p:grpSpPr>
      <p:sp>
        <p:nvSpPr>
          <p:cNvPr id="47" name="Shape 47"/>
          <p:cNvSpPr txBox="1"/>
          <p:nvPr>
            <p:ph idx="1" type="body"/>
          </p:nvPr>
        </p:nvSpPr>
        <p:spPr>
          <a:xfrm>
            <a:off x="311700" y="4230575"/>
            <a:ext cx="5998800" cy="605100"/>
          </a:xfrm>
          <a:prstGeom prst="rect">
            <a:avLst/>
          </a:prstGeom>
        </p:spPr>
        <p:txBody>
          <a:bodyPr anchorCtr="0" anchor="ctr" bIns="91425" lIns="91425" rIns="91425" tIns="91425"/>
          <a:lstStyle>
            <a:lvl1pPr lvl="0" rtl="0">
              <a:lnSpc>
                <a:spcPct val="100000"/>
              </a:lnSpc>
              <a:spcBef>
                <a:spcPts val="0"/>
              </a:spcBef>
              <a:spcAft>
                <a:spcPts val="0"/>
              </a:spcAft>
              <a:buClr>
                <a:schemeClr val="dk1"/>
              </a:buClr>
              <a:buSzPct val="100000"/>
              <a:buFont typeface="Oswald"/>
              <a:buNone/>
              <a:defRPr sz="2100">
                <a:solidFill>
                  <a:schemeClr val="dk1"/>
                </a:solidFill>
                <a:latin typeface="Oswald"/>
                <a:ea typeface="Oswald"/>
                <a:cs typeface="Oswald"/>
                <a:sym typeface="Oswald"/>
              </a:defRPr>
            </a:lvl1pPr>
          </a:lstStyle>
          <a:p/>
        </p:txBody>
      </p:sp>
      <p:sp>
        <p:nvSpPr>
          <p:cNvPr id="48" name="Shape 48"/>
          <p:cNvSpPr txBox="1"/>
          <p:nvPr>
            <p:ph idx="12" type="sldNum"/>
          </p:nvPr>
        </p:nvSpPr>
        <p:spPr>
          <a:xfrm>
            <a:off x="8490250" y="4681009"/>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4.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600" cy="572700"/>
          </a:xfrm>
          <a:prstGeom prst="rect">
            <a:avLst/>
          </a:prstGeom>
          <a:noFill/>
          <a:ln>
            <a:noFill/>
          </a:ln>
        </p:spPr>
        <p:txBody>
          <a:bodyPr anchorCtr="0" anchor="t" bIns="91425" lIns="91425" rIns="91425" tIns="91425"/>
          <a:lstStyle>
            <a:lvl1pPr lvl="0" rtl="0">
              <a:spcBef>
                <a:spcPts val="0"/>
              </a:spcBef>
              <a:buClr>
                <a:schemeClr val="dk1"/>
              </a:buClr>
              <a:buSzPct val="100000"/>
              <a:buFont typeface="Oswald"/>
              <a:buNone/>
              <a:defRPr sz="3000">
                <a:solidFill>
                  <a:schemeClr val="dk1"/>
                </a:solidFill>
                <a:latin typeface="Oswald"/>
                <a:ea typeface="Oswald"/>
                <a:cs typeface="Oswald"/>
                <a:sym typeface="Oswald"/>
              </a:defRPr>
            </a:lvl1pPr>
            <a:lvl2pPr lvl="1" rtl="0">
              <a:spcBef>
                <a:spcPts val="0"/>
              </a:spcBef>
              <a:buClr>
                <a:schemeClr val="dk1"/>
              </a:buClr>
              <a:buSzPct val="100000"/>
              <a:buFont typeface="Oswald"/>
              <a:buNone/>
              <a:defRPr sz="3000">
                <a:solidFill>
                  <a:schemeClr val="dk1"/>
                </a:solidFill>
                <a:latin typeface="Oswald"/>
                <a:ea typeface="Oswald"/>
                <a:cs typeface="Oswald"/>
                <a:sym typeface="Oswald"/>
              </a:defRPr>
            </a:lvl2pPr>
            <a:lvl3pPr lvl="2" rtl="0">
              <a:spcBef>
                <a:spcPts val="0"/>
              </a:spcBef>
              <a:buClr>
                <a:schemeClr val="dk1"/>
              </a:buClr>
              <a:buSzPct val="100000"/>
              <a:buFont typeface="Oswald"/>
              <a:buNone/>
              <a:defRPr sz="3000">
                <a:solidFill>
                  <a:schemeClr val="dk1"/>
                </a:solidFill>
                <a:latin typeface="Oswald"/>
                <a:ea typeface="Oswald"/>
                <a:cs typeface="Oswald"/>
                <a:sym typeface="Oswald"/>
              </a:defRPr>
            </a:lvl3pPr>
            <a:lvl4pPr lvl="3" rtl="0">
              <a:spcBef>
                <a:spcPts val="0"/>
              </a:spcBef>
              <a:buClr>
                <a:schemeClr val="dk1"/>
              </a:buClr>
              <a:buSzPct val="100000"/>
              <a:buFont typeface="Oswald"/>
              <a:buNone/>
              <a:defRPr sz="3000">
                <a:solidFill>
                  <a:schemeClr val="dk1"/>
                </a:solidFill>
                <a:latin typeface="Oswald"/>
                <a:ea typeface="Oswald"/>
                <a:cs typeface="Oswald"/>
                <a:sym typeface="Oswald"/>
              </a:defRPr>
            </a:lvl4pPr>
            <a:lvl5pPr lvl="4" rtl="0">
              <a:spcBef>
                <a:spcPts val="0"/>
              </a:spcBef>
              <a:buClr>
                <a:schemeClr val="dk1"/>
              </a:buClr>
              <a:buSzPct val="100000"/>
              <a:buFont typeface="Oswald"/>
              <a:buNone/>
              <a:defRPr sz="3000">
                <a:solidFill>
                  <a:schemeClr val="dk1"/>
                </a:solidFill>
                <a:latin typeface="Oswald"/>
                <a:ea typeface="Oswald"/>
                <a:cs typeface="Oswald"/>
                <a:sym typeface="Oswald"/>
              </a:defRPr>
            </a:lvl5pPr>
            <a:lvl6pPr lvl="5" rtl="0">
              <a:spcBef>
                <a:spcPts val="0"/>
              </a:spcBef>
              <a:buClr>
                <a:schemeClr val="dk1"/>
              </a:buClr>
              <a:buSzPct val="100000"/>
              <a:buFont typeface="Oswald"/>
              <a:buNone/>
              <a:defRPr sz="3000">
                <a:solidFill>
                  <a:schemeClr val="dk1"/>
                </a:solidFill>
                <a:latin typeface="Oswald"/>
                <a:ea typeface="Oswald"/>
                <a:cs typeface="Oswald"/>
                <a:sym typeface="Oswald"/>
              </a:defRPr>
            </a:lvl6pPr>
            <a:lvl7pPr lvl="6" rtl="0">
              <a:spcBef>
                <a:spcPts val="0"/>
              </a:spcBef>
              <a:buClr>
                <a:schemeClr val="dk1"/>
              </a:buClr>
              <a:buSzPct val="100000"/>
              <a:buFont typeface="Oswald"/>
              <a:buNone/>
              <a:defRPr sz="3000">
                <a:solidFill>
                  <a:schemeClr val="dk1"/>
                </a:solidFill>
                <a:latin typeface="Oswald"/>
                <a:ea typeface="Oswald"/>
                <a:cs typeface="Oswald"/>
                <a:sym typeface="Oswald"/>
              </a:defRPr>
            </a:lvl7pPr>
            <a:lvl8pPr lvl="7" rtl="0">
              <a:spcBef>
                <a:spcPts val="0"/>
              </a:spcBef>
              <a:buClr>
                <a:schemeClr val="dk1"/>
              </a:buClr>
              <a:buSzPct val="100000"/>
              <a:buFont typeface="Oswald"/>
              <a:buNone/>
              <a:defRPr sz="3000">
                <a:solidFill>
                  <a:schemeClr val="dk1"/>
                </a:solidFill>
                <a:latin typeface="Oswald"/>
                <a:ea typeface="Oswald"/>
                <a:cs typeface="Oswald"/>
                <a:sym typeface="Oswald"/>
              </a:defRPr>
            </a:lvl8pPr>
            <a:lvl9pPr lvl="8" rtl="0">
              <a:spcBef>
                <a:spcPts val="0"/>
              </a:spcBef>
              <a:buClr>
                <a:schemeClr val="dk1"/>
              </a:buClr>
              <a:buSzPct val="100000"/>
              <a:buFont typeface="Oswald"/>
              <a:buNone/>
              <a:defRPr sz="3000">
                <a:solidFill>
                  <a:schemeClr val="dk1"/>
                </a:solidFill>
                <a:latin typeface="Oswald"/>
                <a:ea typeface="Oswald"/>
                <a:cs typeface="Oswald"/>
                <a:sym typeface="Oswald"/>
              </a:defRPr>
            </a:lvl9pPr>
          </a:lstStyle>
          <a:p/>
        </p:txBody>
      </p:sp>
      <p:sp>
        <p:nvSpPr>
          <p:cNvPr id="7" name="Shape 7"/>
          <p:cNvSpPr txBox="1"/>
          <p:nvPr>
            <p:ph idx="1" type="body"/>
          </p:nvPr>
        </p:nvSpPr>
        <p:spPr>
          <a:xfrm>
            <a:off x="311700" y="1152475"/>
            <a:ext cx="8520600" cy="3416400"/>
          </a:xfrm>
          <a:prstGeom prst="rect">
            <a:avLst/>
          </a:prstGeom>
          <a:noFill/>
          <a:ln>
            <a:noFill/>
          </a:ln>
        </p:spPr>
        <p:txBody>
          <a:bodyPr anchorCtr="0" anchor="t" bIns="91425" lIns="91425" rIns="91425" tIns="91425"/>
          <a:lstStyle>
            <a:lvl1pPr lvl="0" rtl="0">
              <a:lnSpc>
                <a:spcPct val="115000"/>
              </a:lnSpc>
              <a:spcBef>
                <a:spcPts val="0"/>
              </a:spcBef>
              <a:spcAft>
                <a:spcPts val="1600"/>
              </a:spcAft>
              <a:buClr>
                <a:schemeClr val="accent3"/>
              </a:buClr>
              <a:buSzPct val="100000"/>
              <a:buFont typeface="Average"/>
              <a:defRPr sz="1800">
                <a:solidFill>
                  <a:schemeClr val="accent3"/>
                </a:solidFill>
                <a:latin typeface="Average"/>
                <a:ea typeface="Average"/>
                <a:cs typeface="Average"/>
                <a:sym typeface="Average"/>
              </a:defRPr>
            </a:lvl1pPr>
            <a:lvl2pPr lvl="1" rtl="0">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2pPr>
            <a:lvl3pPr lvl="2" rtl="0">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3pPr>
            <a:lvl4pPr lvl="3" rtl="0">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4pPr>
            <a:lvl5pPr lvl="4" rtl="0">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5pPr>
            <a:lvl6pPr lvl="5" rtl="0">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6pPr>
            <a:lvl7pPr lvl="6" rtl="0">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7pPr>
            <a:lvl8pPr lvl="7" rtl="0">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8pPr>
            <a:lvl9pPr lvl="8" rtl="0">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9pPr>
          </a:lstStyle>
          <a:p/>
        </p:txBody>
      </p:sp>
      <p:sp>
        <p:nvSpPr>
          <p:cNvPr id="8" name="Shape 8"/>
          <p:cNvSpPr txBox="1"/>
          <p:nvPr>
            <p:ph idx="12" type="sldNum"/>
          </p:nvPr>
        </p:nvSpPr>
        <p:spPr>
          <a:xfrm>
            <a:off x="8490250" y="4681009"/>
            <a:ext cx="548700" cy="393600"/>
          </a:xfrm>
          <a:prstGeom prst="rect">
            <a:avLst/>
          </a:prstGeom>
          <a:noFill/>
          <a:ln>
            <a:noFill/>
          </a:ln>
        </p:spPr>
        <p:txBody>
          <a:bodyPr anchorCtr="0" anchor="ctr" bIns="91425" lIns="91425" rIns="91425" tIns="91425">
            <a:noAutofit/>
          </a:bodyPr>
          <a:lstStyle/>
          <a:p>
            <a:pPr lvl="0" rtl="0" algn="r">
              <a:spcBef>
                <a:spcPts val="0"/>
              </a:spcBef>
              <a:buNone/>
            </a:pPr>
            <a:fld id="{00000000-1234-1234-1234-123412341234}" type="slidenum">
              <a:rPr lang="en" sz="1000">
                <a:solidFill>
                  <a:schemeClr val="accent3"/>
                </a:solidFill>
                <a:latin typeface="Average"/>
                <a:ea typeface="Average"/>
                <a:cs typeface="Average"/>
                <a:sym typeface="Average"/>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1"/>
        </a:solidFill>
      </p:bgPr>
    </p:bg>
    <p:spTree>
      <p:nvGrpSpPr>
        <p:cNvPr id="55" name="Shape 55"/>
        <p:cNvGrpSpPr/>
        <p:nvPr/>
      </p:nvGrpSpPr>
      <p:grpSpPr>
        <a:xfrm>
          <a:off x="0" y="0"/>
          <a:ext cx="0" cy="0"/>
          <a:chOff x="0" y="0"/>
          <a:chExt cx="0" cy="0"/>
        </a:xfrm>
      </p:grpSpPr>
      <p:sp>
        <p:nvSpPr>
          <p:cNvPr id="56" name="Shape 56"/>
          <p:cNvSpPr txBox="1"/>
          <p:nvPr>
            <p:ph type="title"/>
          </p:nvPr>
        </p:nvSpPr>
        <p:spPr>
          <a:xfrm>
            <a:off x="311700" y="445025"/>
            <a:ext cx="8520600" cy="613200"/>
          </a:xfrm>
          <a:prstGeom prst="rect">
            <a:avLst/>
          </a:prstGeom>
          <a:noFill/>
          <a:ln>
            <a:noFill/>
          </a:ln>
        </p:spPr>
        <p:txBody>
          <a:bodyPr anchorCtr="0" anchor="t" bIns="91425" lIns="91425" rIns="91425" tIns="91425"/>
          <a:lstStyle>
            <a:lvl1pPr lvl="0" rtl="0">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1pPr>
            <a:lvl2pPr lvl="1" rtl="0">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2pPr>
            <a:lvl3pPr lvl="2" rtl="0">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3pPr>
            <a:lvl4pPr lvl="3" rtl="0">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4pPr>
            <a:lvl5pPr lvl="4" rtl="0">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5pPr>
            <a:lvl6pPr lvl="5" rtl="0">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6pPr>
            <a:lvl7pPr lvl="6" rtl="0">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7pPr>
            <a:lvl8pPr lvl="7" rtl="0">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8pPr>
            <a:lvl9pPr lvl="8" rtl="0">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9pPr>
          </a:lstStyle>
          <a:p/>
        </p:txBody>
      </p:sp>
      <p:sp>
        <p:nvSpPr>
          <p:cNvPr id="57" name="Shape 57"/>
          <p:cNvSpPr txBox="1"/>
          <p:nvPr>
            <p:ph idx="1" type="body"/>
          </p:nvPr>
        </p:nvSpPr>
        <p:spPr>
          <a:xfrm>
            <a:off x="311700" y="1171600"/>
            <a:ext cx="8520600" cy="3397200"/>
          </a:xfrm>
          <a:prstGeom prst="rect">
            <a:avLst/>
          </a:prstGeom>
          <a:noFill/>
          <a:ln>
            <a:noFill/>
          </a:ln>
        </p:spPr>
        <p:txBody>
          <a:bodyPr anchorCtr="0" anchor="t" bIns="91425" lIns="91425" rIns="91425" tIns="91425"/>
          <a:lstStyle>
            <a:lvl1pPr lvl="0" rtl="0">
              <a:lnSpc>
                <a:spcPct val="115000"/>
              </a:lnSpc>
              <a:spcBef>
                <a:spcPts val="0"/>
              </a:spcBef>
              <a:spcAft>
                <a:spcPts val="1600"/>
              </a:spcAft>
              <a:buClr>
                <a:schemeClr val="dk1"/>
              </a:buClr>
              <a:buSzPct val="100000"/>
              <a:buFont typeface="Old Standard TT"/>
              <a:defRPr sz="1800">
                <a:solidFill>
                  <a:schemeClr val="dk1"/>
                </a:solidFill>
                <a:latin typeface="Old Standard TT"/>
                <a:ea typeface="Old Standard TT"/>
                <a:cs typeface="Old Standard TT"/>
                <a:sym typeface="Old Standard TT"/>
              </a:defRPr>
            </a:lvl1pPr>
            <a:lvl2pPr lvl="1" rtl="0">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2pPr>
            <a:lvl3pPr lvl="2" rtl="0">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3pPr>
            <a:lvl4pPr lvl="3" rtl="0">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4pPr>
            <a:lvl5pPr lvl="4" rtl="0">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5pPr>
            <a:lvl6pPr lvl="5" rtl="0">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6pPr>
            <a:lvl7pPr lvl="6" rtl="0">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7pPr>
            <a:lvl8pPr lvl="7" rtl="0">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8pPr>
            <a:lvl9pPr lvl="8" rtl="0">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9pPr>
          </a:lstStyle>
          <a:p/>
        </p:txBody>
      </p:sp>
      <p:sp>
        <p:nvSpPr>
          <p:cNvPr id="58" name="Shape 58"/>
          <p:cNvSpPr txBox="1"/>
          <p:nvPr>
            <p:ph idx="12" type="sldNum"/>
          </p:nvPr>
        </p:nvSpPr>
        <p:spPr>
          <a:xfrm>
            <a:off x="8472457" y="4663216"/>
            <a:ext cx="548700" cy="393600"/>
          </a:xfrm>
          <a:prstGeom prst="rect">
            <a:avLst/>
          </a:prstGeom>
          <a:noFill/>
          <a:ln>
            <a:noFill/>
          </a:ln>
        </p:spPr>
        <p:txBody>
          <a:bodyPr anchorCtr="0" anchor="ctr" bIns="91425" lIns="91425" rIns="91425" tIns="91425">
            <a:noAutofit/>
          </a:bodyPr>
          <a:lstStyle/>
          <a:p>
            <a:pPr lvl="0" rtl="0" algn="r">
              <a:spcBef>
                <a:spcPts val="0"/>
              </a:spcBef>
              <a:buNone/>
            </a:pPr>
            <a:fld id="{00000000-1234-1234-1234-123412341234}" type="slidenum">
              <a:rPr lang="en" sz="1000">
                <a:solidFill>
                  <a:schemeClr val="dk1"/>
                </a:solidFill>
                <a:latin typeface="Old Standard TT"/>
                <a:ea typeface="Old Standard TT"/>
                <a:cs typeface="Old Standard TT"/>
                <a:sym typeface="Old Standard TT"/>
              </a:rPr>
              <a:t>‹#›</a:t>
            </a:fld>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1"/>
        </a:solidFill>
      </p:bgPr>
    </p:bg>
    <p:spTree>
      <p:nvGrpSpPr>
        <p:cNvPr id="105" name="Shape 105"/>
        <p:cNvGrpSpPr/>
        <p:nvPr/>
      </p:nvGrpSpPr>
      <p:grpSpPr>
        <a:xfrm>
          <a:off x="0" y="0"/>
          <a:ext cx="0" cy="0"/>
          <a:chOff x="0" y="0"/>
          <a:chExt cx="0" cy="0"/>
        </a:xfrm>
      </p:grpSpPr>
      <p:sp>
        <p:nvSpPr>
          <p:cNvPr id="106" name="Shape 106"/>
          <p:cNvSpPr txBox="1"/>
          <p:nvPr>
            <p:ph type="title"/>
          </p:nvPr>
        </p:nvSpPr>
        <p:spPr>
          <a:xfrm>
            <a:off x="311700" y="445025"/>
            <a:ext cx="8520600" cy="613200"/>
          </a:xfrm>
          <a:prstGeom prst="rect">
            <a:avLst/>
          </a:prstGeom>
          <a:noFill/>
          <a:ln>
            <a:noFill/>
          </a:ln>
        </p:spPr>
        <p:txBody>
          <a:bodyPr anchorCtr="0" anchor="t" bIns="91425" lIns="91425" rIns="91425" tIns="91425"/>
          <a:lstStyle>
            <a:lvl1pPr lvl="0" rtl="0">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1pPr>
            <a:lvl2pPr lvl="1" rtl="0">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2pPr>
            <a:lvl3pPr lvl="2" rtl="0">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3pPr>
            <a:lvl4pPr lvl="3" rtl="0">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4pPr>
            <a:lvl5pPr lvl="4" rtl="0">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5pPr>
            <a:lvl6pPr lvl="5" rtl="0">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6pPr>
            <a:lvl7pPr lvl="6" rtl="0">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7pPr>
            <a:lvl8pPr lvl="7" rtl="0">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8pPr>
            <a:lvl9pPr lvl="8" rtl="0">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9pPr>
          </a:lstStyle>
          <a:p/>
        </p:txBody>
      </p:sp>
      <p:sp>
        <p:nvSpPr>
          <p:cNvPr id="107" name="Shape 107"/>
          <p:cNvSpPr txBox="1"/>
          <p:nvPr>
            <p:ph idx="1" type="body"/>
          </p:nvPr>
        </p:nvSpPr>
        <p:spPr>
          <a:xfrm>
            <a:off x="311700" y="1171600"/>
            <a:ext cx="8520600" cy="3397200"/>
          </a:xfrm>
          <a:prstGeom prst="rect">
            <a:avLst/>
          </a:prstGeom>
          <a:noFill/>
          <a:ln>
            <a:noFill/>
          </a:ln>
        </p:spPr>
        <p:txBody>
          <a:bodyPr anchorCtr="0" anchor="t" bIns="91425" lIns="91425" rIns="91425" tIns="91425"/>
          <a:lstStyle>
            <a:lvl1pPr lvl="0" rtl="0">
              <a:lnSpc>
                <a:spcPct val="115000"/>
              </a:lnSpc>
              <a:spcBef>
                <a:spcPts val="0"/>
              </a:spcBef>
              <a:spcAft>
                <a:spcPts val="1600"/>
              </a:spcAft>
              <a:buClr>
                <a:schemeClr val="dk1"/>
              </a:buClr>
              <a:buSzPct val="100000"/>
              <a:buFont typeface="Old Standard TT"/>
              <a:defRPr sz="1800">
                <a:solidFill>
                  <a:schemeClr val="dk1"/>
                </a:solidFill>
                <a:latin typeface="Old Standard TT"/>
                <a:ea typeface="Old Standard TT"/>
                <a:cs typeface="Old Standard TT"/>
                <a:sym typeface="Old Standard TT"/>
              </a:defRPr>
            </a:lvl1pPr>
            <a:lvl2pPr lvl="1" rtl="0">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2pPr>
            <a:lvl3pPr lvl="2" rtl="0">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3pPr>
            <a:lvl4pPr lvl="3" rtl="0">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4pPr>
            <a:lvl5pPr lvl="4" rtl="0">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5pPr>
            <a:lvl6pPr lvl="5" rtl="0">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6pPr>
            <a:lvl7pPr lvl="6" rtl="0">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7pPr>
            <a:lvl8pPr lvl="7" rtl="0">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8pPr>
            <a:lvl9pPr lvl="8" rtl="0">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9pPr>
          </a:lstStyle>
          <a:p/>
        </p:txBody>
      </p:sp>
      <p:sp>
        <p:nvSpPr>
          <p:cNvPr id="108" name="Shape 108"/>
          <p:cNvSpPr txBox="1"/>
          <p:nvPr>
            <p:ph idx="12" type="sldNum"/>
          </p:nvPr>
        </p:nvSpPr>
        <p:spPr>
          <a:xfrm>
            <a:off x="8472457" y="4663216"/>
            <a:ext cx="548700" cy="393600"/>
          </a:xfrm>
          <a:prstGeom prst="rect">
            <a:avLst/>
          </a:prstGeom>
          <a:noFill/>
          <a:ln>
            <a:noFill/>
          </a:ln>
        </p:spPr>
        <p:txBody>
          <a:bodyPr anchorCtr="0" anchor="ctr" bIns="91425" lIns="91425" rIns="91425" tIns="91425">
            <a:noAutofit/>
          </a:bodyPr>
          <a:lstStyle/>
          <a:p>
            <a:pPr lvl="0" rtl="0" algn="r">
              <a:spcBef>
                <a:spcPts val="0"/>
              </a:spcBef>
              <a:buNone/>
            </a:pPr>
            <a:fld id="{00000000-1234-1234-1234-123412341234}" type="slidenum">
              <a:rPr lang="en" sz="1000">
                <a:solidFill>
                  <a:schemeClr val="dk1"/>
                </a:solidFill>
                <a:latin typeface="Old Standard TT"/>
                <a:ea typeface="Old Standard TT"/>
                <a:cs typeface="Old Standard TT"/>
                <a:sym typeface="Old Standard TT"/>
              </a:rPr>
              <a:t>‹#›</a:t>
            </a:fld>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5.jp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3.png"/><Relationship Id="rId4" Type="http://schemas.openxmlformats.org/officeDocument/2006/relationships/image" Target="../media/image7.jpg"/><Relationship Id="rId5" Type="http://schemas.openxmlformats.org/officeDocument/2006/relationships/image" Target="../media/image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6.jpg"/><Relationship Id="rId4" Type="http://schemas.openxmlformats.org/officeDocument/2006/relationships/image" Target="../media/image15.png"/><Relationship Id="rId5" Type="http://schemas.openxmlformats.org/officeDocument/2006/relationships/image" Target="../media/image44.png"/><Relationship Id="rId6"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hyperlink" Target="http://www.youtube.com/watch?v=deB6_g9-YJM" TargetMode="External"/><Relationship Id="rId4" Type="http://schemas.openxmlformats.org/officeDocument/2006/relationships/image" Target="../media/image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1.jpg"/><Relationship Id="rId4" Type="http://schemas.openxmlformats.org/officeDocument/2006/relationships/image" Target="../media/image10.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5.jpg"/><Relationship Id="rId4" Type="http://schemas.openxmlformats.org/officeDocument/2006/relationships/image" Target="../media/image1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9.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0.png"/><Relationship Id="rId7"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2.jpg"/><Relationship Id="rId4" Type="http://schemas.openxmlformats.org/officeDocument/2006/relationships/image" Target="../media/image31.jpg"/><Relationship Id="rId5" Type="http://schemas.openxmlformats.org/officeDocument/2006/relationships/image" Target="../media/image28.jpg"/><Relationship Id="rId6" Type="http://schemas.openxmlformats.org/officeDocument/2006/relationships/image" Target="../media/image40.jpg"/><Relationship Id="rId7" Type="http://schemas.openxmlformats.org/officeDocument/2006/relationships/image" Target="../media/image2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41.jpg"/><Relationship Id="rId4" Type="http://schemas.openxmlformats.org/officeDocument/2006/relationships/image" Target="../media/image33.jpg"/><Relationship Id="rId5" Type="http://schemas.openxmlformats.org/officeDocument/2006/relationships/image" Target="../media/image27.jpg"/><Relationship Id="rId6" Type="http://schemas.openxmlformats.org/officeDocument/2006/relationships/image" Target="../media/image42.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0.jpg"/><Relationship Id="rId4" Type="http://schemas.openxmlformats.org/officeDocument/2006/relationships/image" Target="../media/image43.jpg"/><Relationship Id="rId10" Type="http://schemas.openxmlformats.org/officeDocument/2006/relationships/image" Target="../media/image38.jpg"/><Relationship Id="rId9" Type="http://schemas.openxmlformats.org/officeDocument/2006/relationships/image" Target="../media/image35.jpg"/><Relationship Id="rId5" Type="http://schemas.openxmlformats.org/officeDocument/2006/relationships/image" Target="../media/image36.jpg"/><Relationship Id="rId6" Type="http://schemas.openxmlformats.org/officeDocument/2006/relationships/image" Target="../media/image34.jpg"/><Relationship Id="rId7" Type="http://schemas.openxmlformats.org/officeDocument/2006/relationships/image" Target="../media/image37.jpg"/><Relationship Id="rId8" Type="http://schemas.openxmlformats.org/officeDocument/2006/relationships/image" Target="../media/image39.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 name="Shape 158"/>
        <p:cNvGrpSpPr/>
        <p:nvPr/>
      </p:nvGrpSpPr>
      <p:grpSpPr>
        <a:xfrm>
          <a:off x="0" y="0"/>
          <a:ext cx="0" cy="0"/>
          <a:chOff x="0" y="0"/>
          <a:chExt cx="0" cy="0"/>
        </a:xfrm>
      </p:grpSpPr>
      <p:sp>
        <p:nvSpPr>
          <p:cNvPr id="159" name="Shape 159"/>
          <p:cNvSpPr txBox="1"/>
          <p:nvPr>
            <p:ph type="ctrTitle"/>
          </p:nvPr>
        </p:nvSpPr>
        <p:spPr>
          <a:xfrm>
            <a:off x="1129800" y="1089925"/>
            <a:ext cx="6437100" cy="2230800"/>
          </a:xfrm>
          <a:prstGeom prst="rect">
            <a:avLst/>
          </a:prstGeom>
          <a:solidFill>
            <a:srgbClr val="0000FF"/>
          </a:solidFill>
        </p:spPr>
        <p:txBody>
          <a:bodyPr anchorCtr="0" anchor="b" bIns="91425" lIns="91425" rIns="91425" tIns="91425">
            <a:noAutofit/>
          </a:bodyPr>
          <a:lstStyle/>
          <a:p>
            <a:pPr lvl="0">
              <a:spcBef>
                <a:spcPts val="0"/>
              </a:spcBef>
              <a:buNone/>
            </a:pPr>
            <a:r>
              <a:t/>
            </a:r>
            <a:endParaRPr>
              <a:latin typeface="Comic Sans MS"/>
              <a:ea typeface="Comic Sans MS"/>
              <a:cs typeface="Comic Sans MS"/>
              <a:sym typeface="Comic Sans MS"/>
            </a:endParaRPr>
          </a:p>
          <a:p>
            <a:pPr lvl="0">
              <a:spcBef>
                <a:spcPts val="0"/>
              </a:spcBef>
              <a:buNone/>
            </a:pPr>
            <a:r>
              <a:rPr lang="en">
                <a:latin typeface="Comic Sans MS"/>
                <a:ea typeface="Comic Sans MS"/>
                <a:cs typeface="Comic Sans MS"/>
                <a:sym typeface="Comic Sans MS"/>
              </a:rPr>
              <a:t>Making Sense </a:t>
            </a:r>
          </a:p>
          <a:p>
            <a:pPr lvl="0">
              <a:spcBef>
                <a:spcPts val="0"/>
              </a:spcBef>
              <a:buNone/>
            </a:pPr>
            <a:r>
              <a:rPr lang="en">
                <a:latin typeface="Comic Sans MS"/>
                <a:ea typeface="Comic Sans MS"/>
                <a:cs typeface="Comic Sans MS"/>
                <a:sym typeface="Comic Sans MS"/>
              </a:rPr>
              <a:t>of </a:t>
            </a:r>
          </a:p>
          <a:p>
            <a:pPr lvl="0">
              <a:spcBef>
                <a:spcPts val="0"/>
              </a:spcBef>
              <a:buNone/>
            </a:pPr>
            <a:r>
              <a:rPr lang="en">
                <a:latin typeface="Comic Sans MS"/>
                <a:ea typeface="Comic Sans MS"/>
                <a:cs typeface="Comic Sans MS"/>
                <a:sym typeface="Comic Sans MS"/>
              </a:rPr>
              <a:t>Number Sense</a:t>
            </a:r>
          </a:p>
        </p:txBody>
      </p:sp>
      <p:sp>
        <p:nvSpPr>
          <p:cNvPr id="160" name="Shape 160"/>
          <p:cNvSpPr txBox="1"/>
          <p:nvPr>
            <p:ph idx="1" type="subTitle"/>
          </p:nvPr>
        </p:nvSpPr>
        <p:spPr>
          <a:xfrm>
            <a:off x="671250" y="3719424"/>
            <a:ext cx="7801500" cy="1293600"/>
          </a:xfrm>
          <a:prstGeom prst="rect">
            <a:avLst/>
          </a:prstGeom>
          <a:solidFill>
            <a:srgbClr val="CC0000"/>
          </a:solidFill>
        </p:spPr>
        <p:txBody>
          <a:bodyPr anchorCtr="0" anchor="t" bIns="91425" lIns="91425" rIns="91425" tIns="91425">
            <a:noAutofit/>
          </a:bodyPr>
          <a:lstStyle/>
          <a:p>
            <a:pPr lvl="0">
              <a:spcBef>
                <a:spcPts val="0"/>
              </a:spcBef>
              <a:buNone/>
            </a:pPr>
            <a:r>
              <a:rPr lang="en">
                <a:solidFill>
                  <a:srgbClr val="000000"/>
                </a:solidFill>
              </a:rPr>
              <a:t>An Inquiry Based Approach to Teaching Number Sense in the Primary Classroom (K-3)</a:t>
            </a:r>
          </a:p>
          <a:p>
            <a:pPr lvl="0">
              <a:spcBef>
                <a:spcPts val="0"/>
              </a:spcBef>
              <a:buNone/>
            </a:pPr>
            <a:r>
              <a:rPr lang="en" sz="1800">
                <a:solidFill>
                  <a:srgbClr val="000000"/>
                </a:solidFill>
              </a:rPr>
              <a:t>Melinda </a:t>
            </a:r>
            <a:r>
              <a:rPr lang="en" sz="1800">
                <a:solidFill>
                  <a:srgbClr val="000000"/>
                </a:solidFill>
              </a:rPr>
              <a:t>Osbourne</a:t>
            </a:r>
            <a:r>
              <a:rPr lang="en" sz="1800">
                <a:solidFill>
                  <a:srgbClr val="000000"/>
                </a:solidFill>
              </a:rPr>
              <a:t>, Colleen Power, Florrie Reid and Shannon Taylor</a:t>
            </a:r>
          </a:p>
          <a:p>
            <a:pPr lvl="0">
              <a:spcBef>
                <a:spcPts val="0"/>
              </a:spcBef>
              <a:buNone/>
            </a:pPr>
            <a:r>
              <a:t/>
            </a:r>
            <a:endParaRPr/>
          </a:p>
        </p:txBody>
      </p:sp>
      <p:sp>
        <p:nvSpPr>
          <p:cNvPr id="161" name="Shape 161"/>
          <p:cNvSpPr/>
          <p:nvPr/>
        </p:nvSpPr>
        <p:spPr>
          <a:xfrm>
            <a:off x="780300" y="104825"/>
            <a:ext cx="674700" cy="713400"/>
          </a:xfrm>
          <a:prstGeom prst="mathPlus">
            <a:avLst>
              <a:gd fmla="val 23520" name="adj1"/>
            </a:avLst>
          </a:prstGeom>
          <a:solidFill>
            <a:srgbClr val="FF9900"/>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62" name="Shape 162"/>
          <p:cNvSpPr/>
          <p:nvPr/>
        </p:nvSpPr>
        <p:spPr>
          <a:xfrm>
            <a:off x="1918250" y="71375"/>
            <a:ext cx="780300" cy="780300"/>
          </a:xfrm>
          <a:prstGeom prst="mathMinus">
            <a:avLst>
              <a:gd fmla="val 23520" name="adj1"/>
            </a:avLst>
          </a:prstGeom>
          <a:solidFill>
            <a:srgbClr val="00FF00"/>
          </a:solidFill>
          <a:ln cap="flat" cmpd="sng" w="9525">
            <a:solidFill>
              <a:srgbClr val="4A86E8"/>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63" name="Shape 163"/>
          <p:cNvSpPr/>
          <p:nvPr/>
        </p:nvSpPr>
        <p:spPr>
          <a:xfrm>
            <a:off x="3327912" y="71375"/>
            <a:ext cx="780300" cy="780300"/>
          </a:xfrm>
          <a:prstGeom prst="mathEqual">
            <a:avLst>
              <a:gd fmla="val 23520" name="adj1"/>
              <a:gd fmla="val 11760" name="adj2"/>
            </a:avLst>
          </a:prstGeom>
          <a:solidFill>
            <a:srgbClr val="FFFF00"/>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64" name="Shape 164"/>
          <p:cNvSpPr/>
          <p:nvPr/>
        </p:nvSpPr>
        <p:spPr>
          <a:xfrm>
            <a:off x="4737587" y="104825"/>
            <a:ext cx="674700" cy="713400"/>
          </a:xfrm>
          <a:prstGeom prst="mathPlus">
            <a:avLst>
              <a:gd fmla="val 23520" name="adj1"/>
            </a:avLst>
          </a:prstGeom>
          <a:solidFill>
            <a:srgbClr val="FF0000"/>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65" name="Shape 165"/>
          <p:cNvSpPr/>
          <p:nvPr/>
        </p:nvSpPr>
        <p:spPr>
          <a:xfrm>
            <a:off x="6164512" y="71375"/>
            <a:ext cx="780300" cy="780300"/>
          </a:xfrm>
          <a:prstGeom prst="mathMinus">
            <a:avLst>
              <a:gd fmla="val 23520" name="adj1"/>
            </a:avLst>
          </a:prstGeom>
          <a:solidFill>
            <a:srgbClr val="FF00F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66" name="Shape 166"/>
          <p:cNvSpPr/>
          <p:nvPr/>
        </p:nvSpPr>
        <p:spPr>
          <a:xfrm>
            <a:off x="7566900" y="71375"/>
            <a:ext cx="780300" cy="780300"/>
          </a:xfrm>
          <a:prstGeom prst="mathEqual">
            <a:avLst>
              <a:gd fmla="val 23520" name="adj1"/>
              <a:gd fmla="val 11760" name="adj2"/>
            </a:avLst>
          </a:prstGeom>
          <a:solidFill>
            <a:srgbClr val="00FFF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5" name="Shape 235"/>
        <p:cNvGrpSpPr/>
        <p:nvPr/>
      </p:nvGrpSpPr>
      <p:grpSpPr>
        <a:xfrm>
          <a:off x="0" y="0"/>
          <a:ext cx="0" cy="0"/>
          <a:chOff x="0" y="0"/>
          <a:chExt cx="0" cy="0"/>
        </a:xfrm>
      </p:grpSpPr>
      <p:sp>
        <p:nvSpPr>
          <p:cNvPr id="236" name="Shape 236"/>
          <p:cNvSpPr txBox="1"/>
          <p:nvPr>
            <p:ph type="title"/>
          </p:nvPr>
        </p:nvSpPr>
        <p:spPr>
          <a:xfrm>
            <a:off x="2125350" y="216650"/>
            <a:ext cx="4893300" cy="572700"/>
          </a:xfrm>
          <a:prstGeom prst="rect">
            <a:avLst/>
          </a:prstGeom>
          <a:solidFill>
            <a:srgbClr val="CC4125"/>
          </a:solidFill>
          <a:ln cap="flat" cmpd="sng" w="9525">
            <a:solidFill>
              <a:srgbClr val="00FFFF"/>
            </a:solidFill>
            <a:prstDash val="solid"/>
            <a:round/>
            <a:headEnd len="med" w="med" type="none"/>
            <a:tailEnd len="med" w="med" type="none"/>
          </a:ln>
        </p:spPr>
        <p:txBody>
          <a:bodyPr anchorCtr="0" anchor="t" bIns="91425" lIns="91425" rIns="91425" tIns="91425">
            <a:noAutofit/>
          </a:bodyPr>
          <a:lstStyle/>
          <a:p>
            <a:pPr lvl="0" algn="ctr">
              <a:spcBef>
                <a:spcPts val="0"/>
              </a:spcBef>
              <a:buNone/>
            </a:pPr>
            <a:r>
              <a:rPr lang="en">
                <a:latin typeface="Comic Sans MS"/>
                <a:ea typeface="Comic Sans MS"/>
                <a:cs typeface="Comic Sans MS"/>
                <a:sym typeface="Comic Sans MS"/>
              </a:rPr>
              <a:t>Planning</a:t>
            </a:r>
          </a:p>
        </p:txBody>
      </p:sp>
      <p:sp>
        <p:nvSpPr>
          <p:cNvPr id="237" name="Shape 237"/>
          <p:cNvSpPr txBox="1"/>
          <p:nvPr>
            <p:ph idx="1" type="body"/>
          </p:nvPr>
        </p:nvSpPr>
        <p:spPr>
          <a:xfrm>
            <a:off x="129175" y="1017725"/>
            <a:ext cx="3524400" cy="3625500"/>
          </a:xfrm>
          <a:prstGeom prst="rect">
            <a:avLst/>
          </a:prstGeom>
        </p:spPr>
        <p:txBody>
          <a:bodyPr anchorCtr="0" anchor="t" bIns="91425" lIns="91425" rIns="91425" tIns="91425">
            <a:noAutofit/>
          </a:bodyPr>
          <a:lstStyle/>
          <a:p>
            <a:pPr indent="-323850" lvl="0" marL="457200" rtl="0">
              <a:lnSpc>
                <a:spcPct val="100000"/>
              </a:lnSpc>
              <a:spcBef>
                <a:spcPts val="0"/>
              </a:spcBef>
              <a:spcAft>
                <a:spcPts val="0"/>
              </a:spcAft>
              <a:buClr>
                <a:schemeClr val="lt2"/>
              </a:buClr>
              <a:buSzPct val="100000"/>
              <a:buFont typeface="Comic Sans MS"/>
              <a:buChar char="●"/>
            </a:pPr>
            <a:r>
              <a:rPr lang="en" sz="1500">
                <a:solidFill>
                  <a:schemeClr val="lt2"/>
                </a:solidFill>
                <a:latin typeface="Comic Sans MS"/>
                <a:ea typeface="Comic Sans MS"/>
                <a:cs typeface="Comic Sans MS"/>
                <a:sym typeface="Comic Sans MS"/>
              </a:rPr>
              <a:t>We attended a two day institute  held in August at MUN with other TIA participants</a:t>
            </a:r>
          </a:p>
          <a:p>
            <a:pPr lvl="0" rtl="0">
              <a:lnSpc>
                <a:spcPct val="100000"/>
              </a:lnSpc>
              <a:spcBef>
                <a:spcPts val="0"/>
              </a:spcBef>
              <a:spcAft>
                <a:spcPts val="0"/>
              </a:spcAft>
              <a:buNone/>
            </a:pPr>
            <a:r>
              <a:t/>
            </a:r>
            <a:endParaRPr sz="1500">
              <a:solidFill>
                <a:schemeClr val="lt2"/>
              </a:solidFill>
              <a:latin typeface="Comic Sans MS"/>
              <a:ea typeface="Comic Sans MS"/>
              <a:cs typeface="Comic Sans MS"/>
              <a:sym typeface="Comic Sans MS"/>
            </a:endParaRPr>
          </a:p>
          <a:p>
            <a:pPr indent="-323850" lvl="0" marL="457200" rtl="0">
              <a:lnSpc>
                <a:spcPct val="100000"/>
              </a:lnSpc>
              <a:spcBef>
                <a:spcPts val="0"/>
              </a:spcBef>
              <a:spcAft>
                <a:spcPts val="0"/>
              </a:spcAft>
              <a:buClr>
                <a:schemeClr val="lt2"/>
              </a:buClr>
              <a:buSzPct val="100000"/>
              <a:buFont typeface="Comic Sans MS"/>
              <a:buChar char="●"/>
            </a:pPr>
            <a:r>
              <a:rPr lang="en" sz="1500">
                <a:solidFill>
                  <a:schemeClr val="lt2"/>
                </a:solidFill>
                <a:latin typeface="Comic Sans MS"/>
                <a:ea typeface="Comic Sans MS"/>
                <a:cs typeface="Comic Sans MS"/>
                <a:sym typeface="Comic Sans MS"/>
              </a:rPr>
              <a:t>We had four meetings with </a:t>
            </a:r>
            <a:r>
              <a:rPr b="1" lang="en" sz="1500">
                <a:solidFill>
                  <a:schemeClr val="lt2"/>
                </a:solidFill>
                <a:latin typeface="Comic Sans MS"/>
                <a:ea typeface="Comic Sans MS"/>
                <a:cs typeface="Comic Sans MS"/>
                <a:sym typeface="Comic Sans MS"/>
              </a:rPr>
              <a:t>Tom Walsh </a:t>
            </a:r>
            <a:r>
              <a:rPr lang="en" sz="1500">
                <a:solidFill>
                  <a:schemeClr val="lt2"/>
                </a:solidFill>
                <a:latin typeface="Comic Sans MS"/>
                <a:ea typeface="Comic Sans MS"/>
                <a:cs typeface="Comic Sans MS"/>
                <a:sym typeface="Comic Sans MS"/>
              </a:rPr>
              <a:t>from September to January to discuss our planning</a:t>
            </a:r>
          </a:p>
          <a:p>
            <a:pPr lvl="0" rtl="0">
              <a:lnSpc>
                <a:spcPct val="100000"/>
              </a:lnSpc>
              <a:spcBef>
                <a:spcPts val="0"/>
              </a:spcBef>
              <a:spcAft>
                <a:spcPts val="0"/>
              </a:spcAft>
              <a:buNone/>
            </a:pPr>
            <a:r>
              <a:t/>
            </a:r>
            <a:endParaRPr sz="1500">
              <a:solidFill>
                <a:schemeClr val="lt2"/>
              </a:solidFill>
              <a:latin typeface="Comic Sans MS"/>
              <a:ea typeface="Comic Sans MS"/>
              <a:cs typeface="Comic Sans MS"/>
              <a:sym typeface="Comic Sans MS"/>
            </a:endParaRPr>
          </a:p>
          <a:p>
            <a:pPr indent="-323850" lvl="0" marL="457200" rtl="0">
              <a:lnSpc>
                <a:spcPct val="100000"/>
              </a:lnSpc>
              <a:spcBef>
                <a:spcPts val="0"/>
              </a:spcBef>
              <a:spcAft>
                <a:spcPts val="0"/>
              </a:spcAft>
              <a:buClr>
                <a:schemeClr val="lt2"/>
              </a:buClr>
              <a:buSzPct val="100000"/>
              <a:buFont typeface="Comic Sans MS"/>
              <a:buChar char="●"/>
            </a:pPr>
            <a:r>
              <a:rPr lang="en" sz="1500">
                <a:solidFill>
                  <a:schemeClr val="lt2"/>
                </a:solidFill>
                <a:latin typeface="Comic Sans MS"/>
                <a:ea typeface="Comic Sans MS"/>
                <a:cs typeface="Comic Sans MS"/>
                <a:sym typeface="Comic Sans MS"/>
              </a:rPr>
              <a:t>We also met several times to collaborate on ideas, plan our lessons and activities, and prepare and gather materials.</a:t>
            </a:r>
          </a:p>
        </p:txBody>
      </p:sp>
      <p:pic>
        <p:nvPicPr>
          <p:cNvPr descr="IMG_1490.jpeg" id="238" name="Shape 238"/>
          <p:cNvPicPr preferRelativeResize="0"/>
          <p:nvPr/>
        </p:nvPicPr>
        <p:blipFill>
          <a:blip r:embed="rId3">
            <a:alphaModFix/>
          </a:blip>
          <a:stretch>
            <a:fillRect/>
          </a:stretch>
        </p:blipFill>
        <p:spPr>
          <a:xfrm>
            <a:off x="3782574" y="1891100"/>
            <a:ext cx="2980674" cy="2103171"/>
          </a:xfrm>
          <a:prstGeom prst="rect">
            <a:avLst/>
          </a:prstGeom>
          <a:noFill/>
          <a:ln>
            <a:noFill/>
          </a:ln>
        </p:spPr>
      </p:pic>
      <p:pic>
        <p:nvPicPr>
          <p:cNvPr id="239" name="Shape 239"/>
          <p:cNvPicPr preferRelativeResize="0"/>
          <p:nvPr/>
        </p:nvPicPr>
        <p:blipFill>
          <a:blip r:embed="rId4">
            <a:alphaModFix/>
          </a:blip>
          <a:stretch>
            <a:fillRect/>
          </a:stretch>
        </p:blipFill>
        <p:spPr>
          <a:xfrm>
            <a:off x="7033775" y="1238625"/>
            <a:ext cx="1687324" cy="28935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3" name="Shape 243"/>
        <p:cNvGrpSpPr/>
        <p:nvPr/>
      </p:nvGrpSpPr>
      <p:grpSpPr>
        <a:xfrm>
          <a:off x="0" y="0"/>
          <a:ext cx="0" cy="0"/>
          <a:chOff x="0" y="0"/>
          <a:chExt cx="0" cy="0"/>
        </a:xfrm>
      </p:grpSpPr>
      <p:sp>
        <p:nvSpPr>
          <p:cNvPr id="244" name="Shape 244"/>
          <p:cNvSpPr txBox="1"/>
          <p:nvPr>
            <p:ph type="title"/>
          </p:nvPr>
        </p:nvSpPr>
        <p:spPr>
          <a:xfrm>
            <a:off x="311700" y="445025"/>
            <a:ext cx="8520600" cy="572700"/>
          </a:xfrm>
          <a:prstGeom prst="rect">
            <a:avLst/>
          </a:prstGeom>
          <a:solidFill>
            <a:schemeClr val="accent5"/>
          </a:solidFill>
          <a:ln cap="flat" cmpd="sng" w="9525">
            <a:solidFill>
              <a:srgbClr val="000000"/>
            </a:solidFill>
            <a:prstDash val="solid"/>
            <a:round/>
            <a:headEnd len="med" w="med" type="none"/>
            <a:tailEnd len="med" w="med" type="none"/>
          </a:ln>
        </p:spPr>
        <p:txBody>
          <a:bodyPr anchorCtr="0" anchor="t" bIns="91425" lIns="91425" rIns="91425" tIns="91425">
            <a:noAutofit/>
          </a:bodyPr>
          <a:lstStyle/>
          <a:p>
            <a:pPr lvl="0" algn="ctr">
              <a:spcBef>
                <a:spcPts val="0"/>
              </a:spcBef>
              <a:buNone/>
            </a:pPr>
            <a:r>
              <a:rPr lang="en">
                <a:solidFill>
                  <a:srgbClr val="000000"/>
                </a:solidFill>
                <a:latin typeface="Comic Sans MS"/>
                <a:ea typeface="Comic Sans MS"/>
                <a:cs typeface="Comic Sans MS"/>
                <a:sym typeface="Comic Sans MS"/>
              </a:rPr>
              <a:t>What is NUMBER SENSE?</a:t>
            </a:r>
          </a:p>
        </p:txBody>
      </p:sp>
      <p:sp>
        <p:nvSpPr>
          <p:cNvPr id="245" name="Shape 245"/>
          <p:cNvSpPr txBox="1"/>
          <p:nvPr>
            <p:ph idx="1" type="body"/>
          </p:nvPr>
        </p:nvSpPr>
        <p:spPr>
          <a:xfrm>
            <a:off x="311700" y="1152475"/>
            <a:ext cx="8520600" cy="3817200"/>
          </a:xfrm>
          <a:prstGeom prst="rect">
            <a:avLst/>
          </a:prstGeom>
          <a:solidFill>
            <a:srgbClr val="00FFFF"/>
          </a:solidFill>
        </p:spPr>
        <p:txBody>
          <a:bodyPr anchorCtr="0" anchor="t" bIns="91425" lIns="91425" rIns="91425" tIns="91425">
            <a:noAutofit/>
          </a:bodyPr>
          <a:lstStyle/>
          <a:p>
            <a:pPr indent="-228600" lvl="0" marL="457200" rtl="0">
              <a:spcBef>
                <a:spcPts val="0"/>
              </a:spcBef>
              <a:buClr>
                <a:srgbClr val="000000"/>
              </a:buClr>
              <a:buFont typeface="Comic Sans MS"/>
            </a:pPr>
            <a:r>
              <a:rPr lang="en">
                <a:solidFill>
                  <a:srgbClr val="000000"/>
                </a:solidFill>
                <a:latin typeface="Comic Sans MS"/>
                <a:ea typeface="Comic Sans MS"/>
                <a:cs typeface="Comic Sans MS"/>
                <a:sym typeface="Comic Sans MS"/>
              </a:rPr>
              <a:t>NOT a set of skills</a:t>
            </a:r>
          </a:p>
          <a:p>
            <a:pPr indent="-228600" lvl="0" marL="457200" rtl="0">
              <a:spcBef>
                <a:spcPts val="0"/>
              </a:spcBef>
              <a:buClr>
                <a:srgbClr val="000000"/>
              </a:buClr>
              <a:buFont typeface="Comic Sans MS"/>
            </a:pPr>
            <a:r>
              <a:rPr lang="en">
                <a:solidFill>
                  <a:srgbClr val="000000"/>
                </a:solidFill>
                <a:latin typeface="Comic Sans MS"/>
                <a:ea typeface="Comic Sans MS"/>
                <a:cs typeface="Comic Sans MS"/>
                <a:sym typeface="Comic Sans MS"/>
              </a:rPr>
              <a:t>It grows and develops over time</a:t>
            </a:r>
          </a:p>
          <a:p>
            <a:pPr indent="-228600" lvl="0" marL="457200" rtl="0">
              <a:spcBef>
                <a:spcPts val="0"/>
              </a:spcBef>
              <a:buClr>
                <a:srgbClr val="000000"/>
              </a:buClr>
              <a:buFont typeface="Comic Sans MS"/>
            </a:pPr>
            <a:r>
              <a:rPr lang="en">
                <a:solidFill>
                  <a:srgbClr val="000000"/>
                </a:solidFill>
                <a:latin typeface="Comic Sans MS"/>
                <a:ea typeface="Comic Sans MS"/>
                <a:cs typeface="Comic Sans MS"/>
                <a:sym typeface="Comic Sans MS"/>
              </a:rPr>
              <a:t>It means having a good intuition about number</a:t>
            </a:r>
          </a:p>
          <a:p>
            <a:pPr indent="-228600" lvl="0" marL="457200" rtl="0">
              <a:spcBef>
                <a:spcPts val="0"/>
              </a:spcBef>
              <a:buClr>
                <a:srgbClr val="000000"/>
              </a:buClr>
              <a:buFont typeface="Comic Sans MS"/>
            </a:pPr>
            <a:r>
              <a:rPr lang="en">
                <a:solidFill>
                  <a:srgbClr val="000000"/>
                </a:solidFill>
                <a:latin typeface="Comic Sans MS"/>
                <a:ea typeface="Comic Sans MS"/>
                <a:cs typeface="Comic Sans MS"/>
                <a:sym typeface="Comic Sans MS"/>
              </a:rPr>
              <a:t>A gradual process through exploring</a:t>
            </a:r>
          </a:p>
          <a:p>
            <a:pPr indent="-228600" lvl="0" marL="457200" rtl="0">
              <a:spcBef>
                <a:spcPts val="0"/>
              </a:spcBef>
              <a:buClr>
                <a:srgbClr val="000000"/>
              </a:buClr>
              <a:buFont typeface="Comic Sans MS"/>
            </a:pPr>
            <a:r>
              <a:rPr lang="en">
                <a:solidFill>
                  <a:srgbClr val="000000"/>
                </a:solidFill>
                <a:latin typeface="Comic Sans MS"/>
                <a:ea typeface="Comic Sans MS"/>
                <a:cs typeface="Comic Sans MS"/>
                <a:sym typeface="Comic Sans MS"/>
              </a:rPr>
              <a:t>Visualizing number in different contexts </a:t>
            </a:r>
          </a:p>
          <a:p>
            <a:pPr lvl="0" rtl="0">
              <a:spcBef>
                <a:spcPts val="0"/>
              </a:spcBef>
              <a:buNone/>
            </a:pPr>
            <a:r>
              <a:rPr b="1" lang="en" u="sng">
                <a:solidFill>
                  <a:srgbClr val="000000"/>
                </a:solidFill>
                <a:latin typeface="Comic Sans MS"/>
                <a:ea typeface="Comic Sans MS"/>
                <a:cs typeface="Comic Sans MS"/>
                <a:sym typeface="Comic Sans MS"/>
              </a:rPr>
              <a:t>4 number sense ideas we used:</a:t>
            </a:r>
          </a:p>
          <a:p>
            <a:pPr indent="-228600" lvl="0" marL="457200" rtl="0">
              <a:spcBef>
                <a:spcPts val="0"/>
              </a:spcBef>
              <a:buClr>
                <a:srgbClr val="000000"/>
              </a:buClr>
              <a:buFont typeface="Comic Sans MS"/>
              <a:buAutoNum type="arabicPeriod"/>
            </a:pPr>
            <a:r>
              <a:rPr lang="en">
                <a:solidFill>
                  <a:srgbClr val="000000"/>
                </a:solidFill>
                <a:latin typeface="Comic Sans MS"/>
                <a:ea typeface="Comic Sans MS"/>
                <a:cs typeface="Comic Sans MS"/>
                <a:sym typeface="Comic Sans MS"/>
              </a:rPr>
              <a:t>Spatial relationship (subitizing)</a:t>
            </a:r>
          </a:p>
          <a:p>
            <a:pPr indent="-228600" lvl="0" marL="457200" rtl="0">
              <a:spcBef>
                <a:spcPts val="0"/>
              </a:spcBef>
              <a:buClr>
                <a:srgbClr val="000000"/>
              </a:buClr>
              <a:buFont typeface="Comic Sans MS"/>
              <a:buAutoNum type="arabicPeriod"/>
            </a:pPr>
            <a:r>
              <a:rPr lang="en">
                <a:solidFill>
                  <a:srgbClr val="000000"/>
                </a:solidFill>
                <a:latin typeface="Comic Sans MS"/>
                <a:ea typeface="Comic Sans MS"/>
                <a:cs typeface="Comic Sans MS"/>
                <a:sym typeface="Comic Sans MS"/>
              </a:rPr>
              <a:t>Concept of more and less +1, +2, -1, -2…+10, -10… (rekenrek)</a:t>
            </a:r>
          </a:p>
          <a:p>
            <a:pPr indent="-228600" lvl="0" marL="457200" rtl="0">
              <a:spcBef>
                <a:spcPts val="0"/>
              </a:spcBef>
              <a:buClr>
                <a:srgbClr val="000000"/>
              </a:buClr>
              <a:buFont typeface="Comic Sans MS"/>
              <a:buAutoNum type="arabicPeriod"/>
            </a:pPr>
            <a:r>
              <a:rPr lang="en">
                <a:solidFill>
                  <a:srgbClr val="000000"/>
                </a:solidFill>
                <a:latin typeface="Comic Sans MS"/>
                <a:ea typeface="Comic Sans MS"/>
                <a:cs typeface="Comic Sans MS"/>
                <a:sym typeface="Comic Sans MS"/>
              </a:rPr>
              <a:t>Benchmarks of 5 and 10 (math beads)</a:t>
            </a:r>
          </a:p>
          <a:p>
            <a:pPr indent="-228600" lvl="0" marL="457200" rtl="0">
              <a:spcBef>
                <a:spcPts val="0"/>
              </a:spcBef>
              <a:buClr>
                <a:srgbClr val="000000"/>
              </a:buClr>
              <a:buFont typeface="Comic Sans MS"/>
              <a:buAutoNum type="arabicPeriod"/>
            </a:pPr>
            <a:r>
              <a:rPr lang="en">
                <a:solidFill>
                  <a:srgbClr val="000000"/>
                </a:solidFill>
                <a:latin typeface="Comic Sans MS"/>
                <a:ea typeface="Comic Sans MS"/>
                <a:cs typeface="Comic Sans MS"/>
                <a:sym typeface="Comic Sans MS"/>
              </a:rPr>
              <a:t>Part- part-whole (math balance, beads)</a:t>
            </a: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9" name="Shape 249"/>
        <p:cNvGrpSpPr/>
        <p:nvPr/>
      </p:nvGrpSpPr>
      <p:grpSpPr>
        <a:xfrm>
          <a:off x="0" y="0"/>
          <a:ext cx="0" cy="0"/>
          <a:chOff x="0" y="0"/>
          <a:chExt cx="0" cy="0"/>
        </a:xfrm>
      </p:grpSpPr>
      <p:sp>
        <p:nvSpPr>
          <p:cNvPr id="250" name="Shape 250"/>
          <p:cNvSpPr txBox="1"/>
          <p:nvPr>
            <p:ph type="title"/>
          </p:nvPr>
        </p:nvSpPr>
        <p:spPr>
          <a:xfrm>
            <a:off x="202950" y="423275"/>
            <a:ext cx="8520600" cy="572700"/>
          </a:xfrm>
          <a:prstGeom prst="rect">
            <a:avLst/>
          </a:prstGeom>
          <a:solidFill>
            <a:srgbClr val="F1C232"/>
          </a:solidFill>
        </p:spPr>
        <p:txBody>
          <a:bodyPr anchorCtr="0" anchor="t" bIns="91425" lIns="91425" rIns="91425" tIns="91425">
            <a:noAutofit/>
          </a:bodyPr>
          <a:lstStyle/>
          <a:p>
            <a:pPr lvl="0" algn="ctr">
              <a:spcBef>
                <a:spcPts val="0"/>
              </a:spcBef>
              <a:buNone/>
            </a:pPr>
            <a:r>
              <a:rPr lang="en">
                <a:solidFill>
                  <a:srgbClr val="000000"/>
                </a:solidFill>
                <a:latin typeface="Comic Sans MS"/>
                <a:ea typeface="Comic Sans MS"/>
                <a:cs typeface="Comic Sans MS"/>
                <a:sym typeface="Comic Sans MS"/>
              </a:rPr>
              <a:t>Our Approach To Teaching Number Sense</a:t>
            </a:r>
          </a:p>
        </p:txBody>
      </p:sp>
      <p:sp>
        <p:nvSpPr>
          <p:cNvPr id="251" name="Shape 251"/>
          <p:cNvSpPr txBox="1"/>
          <p:nvPr/>
        </p:nvSpPr>
        <p:spPr>
          <a:xfrm>
            <a:off x="1141800" y="1261400"/>
            <a:ext cx="3773400" cy="3740700"/>
          </a:xfrm>
          <a:prstGeom prst="rect">
            <a:avLst/>
          </a:prstGeom>
          <a:solidFill>
            <a:srgbClr val="FFD966"/>
          </a:solidFill>
          <a:ln>
            <a:noFill/>
          </a:ln>
        </p:spPr>
        <p:txBody>
          <a:bodyPr anchorCtr="0" anchor="t" bIns="91425" lIns="91425" rIns="91425" tIns="91425">
            <a:noAutofit/>
          </a:bodyPr>
          <a:lstStyle/>
          <a:p>
            <a:pPr lvl="0">
              <a:spcBef>
                <a:spcPts val="0"/>
              </a:spcBef>
              <a:buNone/>
            </a:pPr>
            <a:r>
              <a:rPr b="1" lang="en" sz="2400" u="sng">
                <a:latin typeface="Comic Sans MS"/>
                <a:ea typeface="Comic Sans MS"/>
                <a:cs typeface="Comic Sans MS"/>
                <a:sym typeface="Comic Sans MS"/>
              </a:rPr>
              <a:t>Inquiry Based Learning</a:t>
            </a:r>
          </a:p>
          <a:p>
            <a:pPr indent="-355600" lvl="0" marL="457200" rtl="0">
              <a:spcBef>
                <a:spcPts val="0"/>
              </a:spcBef>
              <a:buSzPct val="100000"/>
              <a:buFont typeface="Comic Sans MS"/>
              <a:buChar char="●"/>
            </a:pPr>
            <a:r>
              <a:rPr lang="en" sz="2000">
                <a:latin typeface="Comic Sans MS"/>
                <a:ea typeface="Comic Sans MS"/>
                <a:cs typeface="Comic Sans MS"/>
                <a:sym typeface="Comic Sans MS"/>
              </a:rPr>
              <a:t>Flexible teaching</a:t>
            </a:r>
          </a:p>
          <a:p>
            <a:pPr indent="-355600" lvl="0" marL="457200" rtl="0">
              <a:spcBef>
                <a:spcPts val="0"/>
              </a:spcBef>
              <a:buSzPct val="100000"/>
              <a:buFont typeface="Comic Sans MS"/>
              <a:buChar char="●"/>
            </a:pPr>
            <a:r>
              <a:rPr lang="en" sz="2000">
                <a:latin typeface="Comic Sans MS"/>
                <a:ea typeface="Comic Sans MS"/>
                <a:cs typeface="Comic Sans MS"/>
                <a:sym typeface="Comic Sans MS"/>
              </a:rPr>
              <a:t>Students develop questions</a:t>
            </a:r>
          </a:p>
          <a:p>
            <a:pPr indent="-355600" lvl="0" marL="457200" rtl="0">
              <a:spcBef>
                <a:spcPts val="0"/>
              </a:spcBef>
              <a:buSzPct val="100000"/>
              <a:buFont typeface="Comic Sans MS"/>
              <a:buChar char="●"/>
            </a:pPr>
            <a:r>
              <a:rPr lang="en" sz="2000">
                <a:latin typeface="Comic Sans MS"/>
                <a:ea typeface="Comic Sans MS"/>
                <a:cs typeface="Comic Sans MS"/>
                <a:sym typeface="Comic Sans MS"/>
              </a:rPr>
              <a:t>Students make generalizations</a:t>
            </a:r>
          </a:p>
          <a:p>
            <a:pPr indent="-355600" lvl="0" marL="457200" rtl="0">
              <a:spcBef>
                <a:spcPts val="0"/>
              </a:spcBef>
              <a:buSzPct val="100000"/>
              <a:buFont typeface="Comic Sans MS"/>
              <a:buChar char="●"/>
            </a:pPr>
            <a:r>
              <a:rPr lang="en" sz="2000">
                <a:latin typeface="Comic Sans MS"/>
                <a:ea typeface="Comic Sans MS"/>
                <a:cs typeface="Comic Sans MS"/>
                <a:sym typeface="Comic Sans MS"/>
              </a:rPr>
              <a:t>Small group, whole group and guided learning</a:t>
            </a:r>
          </a:p>
          <a:p>
            <a:pPr indent="-355600" lvl="0" marL="457200">
              <a:spcBef>
                <a:spcPts val="0"/>
              </a:spcBef>
              <a:buSzPct val="100000"/>
              <a:buFont typeface="Comic Sans MS"/>
              <a:buChar char="●"/>
            </a:pPr>
            <a:r>
              <a:rPr lang="en" sz="2000">
                <a:latin typeface="Comic Sans MS"/>
                <a:ea typeface="Comic Sans MS"/>
                <a:cs typeface="Comic Sans MS"/>
                <a:sym typeface="Comic Sans MS"/>
              </a:rPr>
              <a:t>Teachers and students take responsibility of learning</a:t>
            </a:r>
          </a:p>
        </p:txBody>
      </p:sp>
      <p:pic>
        <p:nvPicPr>
          <p:cNvPr descr="IMG_0027[1].JPG" id="252" name="Shape 252"/>
          <p:cNvPicPr preferRelativeResize="0"/>
          <p:nvPr/>
        </p:nvPicPr>
        <p:blipFill>
          <a:blip r:embed="rId3">
            <a:alphaModFix/>
          </a:blip>
          <a:stretch>
            <a:fillRect/>
          </a:stretch>
        </p:blipFill>
        <p:spPr>
          <a:xfrm>
            <a:off x="5481350" y="1261400"/>
            <a:ext cx="2911575" cy="353412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6" name="Shape 256"/>
        <p:cNvGrpSpPr/>
        <p:nvPr/>
      </p:nvGrpSpPr>
      <p:grpSpPr>
        <a:xfrm>
          <a:off x="0" y="0"/>
          <a:ext cx="0" cy="0"/>
          <a:chOff x="0" y="0"/>
          <a:chExt cx="0" cy="0"/>
        </a:xfrm>
      </p:grpSpPr>
      <p:sp>
        <p:nvSpPr>
          <p:cNvPr id="257" name="Shape 257"/>
          <p:cNvSpPr txBox="1"/>
          <p:nvPr>
            <p:ph type="title"/>
          </p:nvPr>
        </p:nvSpPr>
        <p:spPr>
          <a:xfrm>
            <a:off x="311700" y="445025"/>
            <a:ext cx="8520600" cy="572700"/>
          </a:xfrm>
          <a:prstGeom prst="rect">
            <a:avLst/>
          </a:prstGeom>
          <a:solidFill>
            <a:srgbClr val="FFD966"/>
          </a:solidFill>
        </p:spPr>
        <p:txBody>
          <a:bodyPr anchorCtr="0" anchor="t" bIns="91425" lIns="91425" rIns="91425" tIns="91425">
            <a:noAutofit/>
          </a:bodyPr>
          <a:lstStyle/>
          <a:p>
            <a:pPr lvl="0" rtl="0" algn="ctr">
              <a:spcBef>
                <a:spcPts val="0"/>
              </a:spcBef>
              <a:buNone/>
            </a:pPr>
            <a:r>
              <a:rPr lang="en">
                <a:solidFill>
                  <a:srgbClr val="38761D"/>
                </a:solidFill>
                <a:latin typeface="Comic Sans MS"/>
                <a:ea typeface="Comic Sans MS"/>
                <a:cs typeface="Comic Sans MS"/>
                <a:sym typeface="Comic Sans MS"/>
              </a:rPr>
              <a:t>Our Approach To Teaching Number Sense</a:t>
            </a:r>
          </a:p>
          <a:p>
            <a:pPr lvl="0">
              <a:spcBef>
                <a:spcPts val="0"/>
              </a:spcBef>
              <a:buNone/>
            </a:pPr>
            <a:r>
              <a:t/>
            </a:r>
            <a:endParaRPr/>
          </a:p>
        </p:txBody>
      </p:sp>
      <p:sp>
        <p:nvSpPr>
          <p:cNvPr id="258" name="Shape 258"/>
          <p:cNvSpPr txBox="1"/>
          <p:nvPr>
            <p:ph idx="1" type="body"/>
          </p:nvPr>
        </p:nvSpPr>
        <p:spPr>
          <a:xfrm>
            <a:off x="311700" y="1582175"/>
            <a:ext cx="2754900" cy="3072000"/>
          </a:xfrm>
          <a:prstGeom prst="rect">
            <a:avLst/>
          </a:prstGeom>
          <a:solidFill>
            <a:srgbClr val="F4CCCC"/>
          </a:solidFill>
        </p:spPr>
        <p:txBody>
          <a:bodyPr anchorCtr="0" anchor="t" bIns="91425" lIns="91425" rIns="91425" tIns="91425">
            <a:noAutofit/>
          </a:bodyPr>
          <a:lstStyle/>
          <a:p>
            <a:pPr lvl="0" rtl="0" algn="ctr">
              <a:lnSpc>
                <a:spcPct val="100000"/>
              </a:lnSpc>
              <a:spcBef>
                <a:spcPts val="0"/>
              </a:spcBef>
              <a:spcAft>
                <a:spcPts val="0"/>
              </a:spcAft>
              <a:buNone/>
            </a:pPr>
            <a:r>
              <a:rPr i="1" lang="en" u="sng">
                <a:solidFill>
                  <a:srgbClr val="20124D"/>
                </a:solidFill>
                <a:latin typeface="Comic Sans MS"/>
                <a:ea typeface="Comic Sans MS"/>
                <a:cs typeface="Comic Sans MS"/>
                <a:sym typeface="Comic Sans MS"/>
              </a:rPr>
              <a:t>Concrete</a:t>
            </a:r>
          </a:p>
          <a:p>
            <a:pPr lvl="0" rtl="0" algn="ctr">
              <a:lnSpc>
                <a:spcPct val="100000"/>
              </a:lnSpc>
              <a:spcBef>
                <a:spcPts val="0"/>
              </a:spcBef>
              <a:spcAft>
                <a:spcPts val="0"/>
              </a:spcAft>
              <a:buNone/>
            </a:pPr>
            <a:r>
              <a:rPr lang="en" sz="1400">
                <a:solidFill>
                  <a:srgbClr val="20124D"/>
                </a:solidFill>
                <a:latin typeface="Comic Sans MS"/>
                <a:ea typeface="Comic Sans MS"/>
                <a:cs typeface="Comic Sans MS"/>
                <a:sym typeface="Comic Sans MS"/>
              </a:rPr>
              <a:t>The concepts are introduced through </a:t>
            </a:r>
            <a:r>
              <a:rPr b="1" lang="en" sz="1400">
                <a:solidFill>
                  <a:srgbClr val="20124D"/>
                </a:solidFill>
                <a:latin typeface="Comic Sans MS"/>
                <a:ea typeface="Comic Sans MS"/>
                <a:cs typeface="Comic Sans MS"/>
                <a:sym typeface="Comic Sans MS"/>
              </a:rPr>
              <a:t>hands on</a:t>
            </a:r>
            <a:r>
              <a:rPr lang="en" sz="1400">
                <a:solidFill>
                  <a:srgbClr val="20124D"/>
                </a:solidFill>
                <a:latin typeface="Comic Sans MS"/>
                <a:ea typeface="Comic Sans MS"/>
                <a:cs typeface="Comic Sans MS"/>
                <a:sym typeface="Comic Sans MS"/>
              </a:rPr>
              <a:t> experiences with manipulatives.  This can be used with</a:t>
            </a:r>
            <a:r>
              <a:rPr b="1" lang="en" sz="1400">
                <a:solidFill>
                  <a:srgbClr val="20124D"/>
                </a:solidFill>
                <a:latin typeface="Comic Sans MS"/>
                <a:ea typeface="Comic Sans MS"/>
                <a:cs typeface="Comic Sans MS"/>
                <a:sym typeface="Comic Sans MS"/>
              </a:rPr>
              <a:t> young children</a:t>
            </a:r>
            <a:r>
              <a:rPr lang="en" sz="1400">
                <a:solidFill>
                  <a:srgbClr val="20124D"/>
                </a:solidFill>
                <a:latin typeface="Comic Sans MS"/>
                <a:ea typeface="Comic Sans MS"/>
                <a:cs typeface="Comic Sans MS"/>
                <a:sym typeface="Comic Sans MS"/>
              </a:rPr>
              <a:t> who think in concrete terms, or</a:t>
            </a:r>
            <a:r>
              <a:rPr b="1" lang="en" sz="1400">
                <a:solidFill>
                  <a:srgbClr val="20124D"/>
                </a:solidFill>
                <a:latin typeface="Comic Sans MS"/>
                <a:ea typeface="Comic Sans MS"/>
                <a:cs typeface="Comic Sans MS"/>
                <a:sym typeface="Comic Sans MS"/>
              </a:rPr>
              <a:t> older students </a:t>
            </a:r>
            <a:r>
              <a:rPr lang="en" sz="1400">
                <a:solidFill>
                  <a:srgbClr val="20124D"/>
                </a:solidFill>
                <a:latin typeface="Comic Sans MS"/>
                <a:ea typeface="Comic Sans MS"/>
                <a:cs typeface="Comic Sans MS"/>
                <a:sym typeface="Comic Sans MS"/>
              </a:rPr>
              <a:t>who are new to concept.</a:t>
            </a:r>
          </a:p>
        </p:txBody>
      </p:sp>
      <p:sp>
        <p:nvSpPr>
          <p:cNvPr id="259" name="Shape 259"/>
          <p:cNvSpPr txBox="1"/>
          <p:nvPr/>
        </p:nvSpPr>
        <p:spPr>
          <a:xfrm>
            <a:off x="311700" y="1047637"/>
            <a:ext cx="8520600" cy="504600"/>
          </a:xfrm>
          <a:prstGeom prst="rect">
            <a:avLst/>
          </a:prstGeom>
          <a:noFill/>
          <a:ln>
            <a:noFill/>
          </a:ln>
        </p:spPr>
        <p:txBody>
          <a:bodyPr anchorCtr="0" anchor="t" bIns="91425" lIns="91425" rIns="91425" tIns="91425">
            <a:noAutofit/>
          </a:bodyPr>
          <a:lstStyle/>
          <a:p>
            <a:pPr lvl="0" algn="ctr">
              <a:spcBef>
                <a:spcPts val="0"/>
              </a:spcBef>
              <a:buNone/>
            </a:pPr>
            <a:r>
              <a:rPr b="1" lang="en" sz="2400">
                <a:solidFill>
                  <a:srgbClr val="FF9900"/>
                </a:solidFill>
                <a:latin typeface="Comic Sans MS"/>
                <a:ea typeface="Comic Sans MS"/>
                <a:cs typeface="Comic Sans MS"/>
                <a:sym typeface="Comic Sans MS"/>
              </a:rPr>
              <a:t>The Concrete, Pictorial and Abstract</a:t>
            </a:r>
          </a:p>
        </p:txBody>
      </p:sp>
      <p:sp>
        <p:nvSpPr>
          <p:cNvPr id="260" name="Shape 260"/>
          <p:cNvSpPr txBox="1"/>
          <p:nvPr/>
        </p:nvSpPr>
        <p:spPr>
          <a:xfrm>
            <a:off x="3284000" y="1718125"/>
            <a:ext cx="2843700" cy="3072000"/>
          </a:xfrm>
          <a:prstGeom prst="rect">
            <a:avLst/>
          </a:prstGeom>
          <a:solidFill>
            <a:srgbClr val="F4CCCC"/>
          </a:solidFill>
          <a:ln>
            <a:noFill/>
          </a:ln>
        </p:spPr>
        <p:txBody>
          <a:bodyPr anchorCtr="0" anchor="t" bIns="91425" lIns="91425" rIns="91425" tIns="91425">
            <a:noAutofit/>
          </a:bodyPr>
          <a:lstStyle/>
          <a:p>
            <a:pPr lvl="0" rtl="0" algn="ctr">
              <a:spcBef>
                <a:spcPts val="0"/>
              </a:spcBef>
              <a:buNone/>
            </a:pPr>
            <a:r>
              <a:rPr i="1" lang="en" sz="1800" u="sng">
                <a:solidFill>
                  <a:srgbClr val="20124D"/>
                </a:solidFill>
                <a:latin typeface="Comic Sans MS"/>
                <a:ea typeface="Comic Sans MS"/>
                <a:cs typeface="Comic Sans MS"/>
                <a:sym typeface="Comic Sans MS"/>
              </a:rPr>
              <a:t>Pictorial </a:t>
            </a:r>
          </a:p>
          <a:p>
            <a:pPr lvl="0" algn="ctr">
              <a:spcBef>
                <a:spcPts val="0"/>
              </a:spcBef>
              <a:buNone/>
            </a:pPr>
            <a:r>
              <a:rPr lang="en">
                <a:solidFill>
                  <a:srgbClr val="20124D"/>
                </a:solidFill>
                <a:latin typeface="Comic Sans MS"/>
                <a:ea typeface="Comic Sans MS"/>
                <a:cs typeface="Comic Sans MS"/>
                <a:sym typeface="Comic Sans MS"/>
              </a:rPr>
              <a:t>This involves </a:t>
            </a:r>
            <a:r>
              <a:rPr b="1" lang="en">
                <a:solidFill>
                  <a:srgbClr val="20124D"/>
                </a:solidFill>
                <a:latin typeface="Comic Sans MS"/>
                <a:ea typeface="Comic Sans MS"/>
                <a:cs typeface="Comic Sans MS"/>
                <a:sym typeface="Comic Sans MS"/>
              </a:rPr>
              <a:t>images</a:t>
            </a:r>
            <a:r>
              <a:rPr lang="en">
                <a:solidFill>
                  <a:srgbClr val="20124D"/>
                </a:solidFill>
                <a:latin typeface="Comic Sans MS"/>
                <a:ea typeface="Comic Sans MS"/>
                <a:cs typeface="Comic Sans MS"/>
                <a:sym typeface="Comic Sans MS"/>
              </a:rPr>
              <a:t> or other </a:t>
            </a:r>
            <a:r>
              <a:rPr b="1" lang="en">
                <a:solidFill>
                  <a:srgbClr val="20124D"/>
                </a:solidFill>
                <a:latin typeface="Comic Sans MS"/>
                <a:ea typeface="Comic Sans MS"/>
                <a:cs typeface="Comic Sans MS"/>
                <a:sym typeface="Comic Sans MS"/>
              </a:rPr>
              <a:t>visuals </a:t>
            </a:r>
            <a:r>
              <a:rPr lang="en">
                <a:solidFill>
                  <a:srgbClr val="20124D"/>
                </a:solidFill>
                <a:latin typeface="Comic Sans MS"/>
                <a:ea typeface="Comic Sans MS"/>
                <a:cs typeface="Comic Sans MS"/>
                <a:sym typeface="Comic Sans MS"/>
              </a:rPr>
              <a:t>to represent the concrete situation enacted in the first stage. One way of doing this is to draw images of the objects on paper or to use diagrams or graphs</a:t>
            </a:r>
          </a:p>
        </p:txBody>
      </p:sp>
      <p:sp>
        <p:nvSpPr>
          <p:cNvPr id="261" name="Shape 261"/>
          <p:cNvSpPr txBox="1"/>
          <p:nvPr/>
        </p:nvSpPr>
        <p:spPr>
          <a:xfrm>
            <a:off x="6244200" y="1582175"/>
            <a:ext cx="2588100" cy="3072000"/>
          </a:xfrm>
          <a:prstGeom prst="rect">
            <a:avLst/>
          </a:prstGeom>
          <a:solidFill>
            <a:srgbClr val="F4CCCC"/>
          </a:solidFill>
          <a:ln>
            <a:noFill/>
          </a:ln>
        </p:spPr>
        <p:txBody>
          <a:bodyPr anchorCtr="0" anchor="t" bIns="91425" lIns="91425" rIns="91425" tIns="91425">
            <a:noAutofit/>
          </a:bodyPr>
          <a:lstStyle/>
          <a:p>
            <a:pPr lvl="0" rtl="0" algn="ctr">
              <a:spcBef>
                <a:spcPts val="0"/>
              </a:spcBef>
              <a:buNone/>
            </a:pPr>
            <a:r>
              <a:rPr i="1" lang="en" sz="1800" u="sng">
                <a:solidFill>
                  <a:srgbClr val="20124D"/>
                </a:solidFill>
                <a:latin typeface="Comic Sans MS"/>
                <a:ea typeface="Comic Sans MS"/>
                <a:cs typeface="Comic Sans MS"/>
                <a:sym typeface="Comic Sans MS"/>
              </a:rPr>
              <a:t>Abstract</a:t>
            </a:r>
            <a:r>
              <a:rPr lang="en" sz="1800" u="sng">
                <a:solidFill>
                  <a:srgbClr val="20124D"/>
                </a:solidFill>
                <a:latin typeface="Comic Sans MS"/>
                <a:ea typeface="Comic Sans MS"/>
                <a:cs typeface="Comic Sans MS"/>
                <a:sym typeface="Comic Sans MS"/>
              </a:rPr>
              <a:t> </a:t>
            </a:r>
          </a:p>
          <a:p>
            <a:pPr lvl="0" algn="ctr">
              <a:spcBef>
                <a:spcPts val="0"/>
              </a:spcBef>
              <a:buNone/>
            </a:pPr>
            <a:r>
              <a:rPr lang="en">
                <a:solidFill>
                  <a:srgbClr val="20124D"/>
                </a:solidFill>
                <a:latin typeface="Comic Sans MS"/>
                <a:ea typeface="Comic Sans MS"/>
                <a:cs typeface="Comic Sans MS"/>
                <a:sym typeface="Comic Sans MS"/>
              </a:rPr>
              <a:t>Students use </a:t>
            </a:r>
            <a:r>
              <a:rPr b="1" lang="en">
                <a:solidFill>
                  <a:srgbClr val="20124D"/>
                </a:solidFill>
                <a:latin typeface="Comic Sans MS"/>
                <a:ea typeface="Comic Sans MS"/>
                <a:cs typeface="Comic Sans MS"/>
                <a:sym typeface="Comic Sans MS"/>
              </a:rPr>
              <a:t>abstract</a:t>
            </a:r>
            <a:r>
              <a:rPr lang="en">
                <a:solidFill>
                  <a:srgbClr val="20124D"/>
                </a:solidFill>
                <a:latin typeface="Comic Sans MS"/>
                <a:ea typeface="Comic Sans MS"/>
                <a:cs typeface="Comic Sans MS"/>
                <a:sym typeface="Comic Sans MS"/>
              </a:rPr>
              <a:t> numbers and </a:t>
            </a:r>
            <a:r>
              <a:rPr b="1" lang="en">
                <a:solidFill>
                  <a:srgbClr val="20124D"/>
                </a:solidFill>
                <a:latin typeface="Comic Sans MS"/>
                <a:ea typeface="Comic Sans MS"/>
                <a:cs typeface="Comic Sans MS"/>
                <a:sym typeface="Comic Sans MS"/>
              </a:rPr>
              <a:t>symbols </a:t>
            </a:r>
            <a:r>
              <a:rPr lang="en">
                <a:solidFill>
                  <a:srgbClr val="20124D"/>
                </a:solidFill>
                <a:latin typeface="Comic Sans MS"/>
                <a:ea typeface="Comic Sans MS"/>
                <a:cs typeface="Comic Sans MS"/>
                <a:sym typeface="Comic Sans MS"/>
              </a:rPr>
              <a:t>when they have enough context to understand what they mean.  They are able to </a:t>
            </a:r>
            <a:r>
              <a:rPr b="1" lang="en">
                <a:solidFill>
                  <a:srgbClr val="20124D"/>
                </a:solidFill>
                <a:latin typeface="Comic Sans MS"/>
                <a:ea typeface="Comic Sans MS"/>
                <a:cs typeface="Comic Sans MS"/>
                <a:sym typeface="Comic Sans MS"/>
              </a:rPr>
              <a:t>relate </a:t>
            </a:r>
            <a:r>
              <a:rPr lang="en">
                <a:solidFill>
                  <a:srgbClr val="20124D"/>
                </a:solidFill>
                <a:latin typeface="Comic Sans MS"/>
                <a:ea typeface="Comic Sans MS"/>
                <a:cs typeface="Comic Sans MS"/>
                <a:sym typeface="Comic Sans MS"/>
              </a:rPr>
              <a:t>the concepts together.</a:t>
            </a:r>
          </a:p>
        </p:txBody>
      </p:sp>
      <p:pic>
        <p:nvPicPr>
          <p:cNvPr id="262" name="Shape 262"/>
          <p:cNvPicPr preferRelativeResize="0"/>
          <p:nvPr/>
        </p:nvPicPr>
        <p:blipFill>
          <a:blip r:embed="rId3">
            <a:alphaModFix/>
          </a:blip>
          <a:stretch>
            <a:fillRect/>
          </a:stretch>
        </p:blipFill>
        <p:spPr>
          <a:xfrm>
            <a:off x="2190750" y="3708099"/>
            <a:ext cx="4762500" cy="117442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6" name="Shape 266"/>
        <p:cNvGrpSpPr/>
        <p:nvPr/>
      </p:nvGrpSpPr>
      <p:grpSpPr>
        <a:xfrm>
          <a:off x="0" y="0"/>
          <a:ext cx="0" cy="0"/>
          <a:chOff x="0" y="0"/>
          <a:chExt cx="0" cy="0"/>
        </a:xfrm>
      </p:grpSpPr>
      <p:sp>
        <p:nvSpPr>
          <p:cNvPr id="267" name="Shape 267"/>
          <p:cNvSpPr txBox="1"/>
          <p:nvPr>
            <p:ph type="title"/>
          </p:nvPr>
        </p:nvSpPr>
        <p:spPr>
          <a:xfrm>
            <a:off x="311700" y="445025"/>
            <a:ext cx="8520600" cy="572700"/>
          </a:xfrm>
          <a:prstGeom prst="rect">
            <a:avLst/>
          </a:prstGeom>
          <a:solidFill>
            <a:srgbClr val="FFD966"/>
          </a:solidFill>
          <a:ln cap="flat" cmpd="sng" w="9525">
            <a:solidFill>
              <a:srgbClr val="6AA84F"/>
            </a:solidFill>
            <a:prstDash val="solid"/>
            <a:round/>
            <a:headEnd len="med" w="med" type="none"/>
            <a:tailEnd len="med" w="med" type="none"/>
          </a:ln>
        </p:spPr>
        <p:txBody>
          <a:bodyPr anchorCtr="0" anchor="t" bIns="91425" lIns="91425" rIns="91425" tIns="91425">
            <a:noAutofit/>
          </a:bodyPr>
          <a:lstStyle/>
          <a:p>
            <a:pPr lvl="0">
              <a:spcBef>
                <a:spcPts val="0"/>
              </a:spcBef>
              <a:buNone/>
            </a:pPr>
            <a:r>
              <a:rPr lang="en">
                <a:solidFill>
                  <a:srgbClr val="000000"/>
                </a:solidFill>
                <a:latin typeface="Comic Sans MS"/>
                <a:ea typeface="Comic Sans MS"/>
                <a:cs typeface="Comic Sans MS"/>
                <a:sym typeface="Comic Sans MS"/>
              </a:rPr>
              <a:t>Our Approach  To Teaching Number Sense</a:t>
            </a:r>
          </a:p>
        </p:txBody>
      </p:sp>
      <p:sp>
        <p:nvSpPr>
          <p:cNvPr id="268" name="Shape 268"/>
          <p:cNvSpPr txBox="1"/>
          <p:nvPr>
            <p:ph idx="1" type="body"/>
          </p:nvPr>
        </p:nvSpPr>
        <p:spPr>
          <a:xfrm>
            <a:off x="311700" y="1161850"/>
            <a:ext cx="8520600" cy="3416400"/>
          </a:xfrm>
          <a:prstGeom prst="rect">
            <a:avLst/>
          </a:prstGeom>
          <a:solidFill>
            <a:srgbClr val="93C47D"/>
          </a:solidFill>
        </p:spPr>
        <p:txBody>
          <a:bodyPr anchorCtr="0" anchor="t" bIns="91425" lIns="91425" rIns="91425" tIns="91425">
            <a:noAutofit/>
          </a:bodyPr>
          <a:lstStyle/>
          <a:p>
            <a:pPr lvl="0" rtl="0" algn="ctr">
              <a:spcBef>
                <a:spcPts val="0"/>
              </a:spcBef>
              <a:buNone/>
            </a:pPr>
            <a:r>
              <a:rPr b="1" lang="en" sz="2400">
                <a:solidFill>
                  <a:srgbClr val="000000"/>
                </a:solidFill>
                <a:latin typeface="Comic Sans MS"/>
                <a:ea typeface="Comic Sans MS"/>
                <a:cs typeface="Comic Sans MS"/>
                <a:sym typeface="Comic Sans MS"/>
              </a:rPr>
              <a:t>Collaboration</a:t>
            </a:r>
          </a:p>
          <a:p>
            <a:pPr lvl="0" rtl="0" algn="ctr">
              <a:spcBef>
                <a:spcPts val="0"/>
              </a:spcBef>
              <a:buNone/>
            </a:pPr>
            <a:r>
              <a:rPr lang="en">
                <a:solidFill>
                  <a:srgbClr val="000000"/>
                </a:solidFill>
                <a:latin typeface="Comic Sans MS"/>
                <a:ea typeface="Comic Sans MS"/>
                <a:cs typeface="Comic Sans MS"/>
                <a:sym typeface="Comic Sans MS"/>
              </a:rPr>
              <a:t>We have realized that through our own collaborative work our students’ learning has and will continue to increase.    </a:t>
            </a:r>
            <a:r>
              <a:rPr lang="en">
                <a:solidFill>
                  <a:srgbClr val="000000"/>
                </a:solidFill>
                <a:latin typeface="Comic Sans MS"/>
                <a:ea typeface="Comic Sans MS"/>
                <a:cs typeface="Comic Sans MS"/>
                <a:sym typeface="Comic Sans MS"/>
              </a:rPr>
              <a:t> </a:t>
            </a:r>
          </a:p>
        </p:txBody>
      </p:sp>
      <p:pic>
        <p:nvPicPr>
          <p:cNvPr id="269" name="Shape 269"/>
          <p:cNvPicPr preferRelativeResize="0"/>
          <p:nvPr/>
        </p:nvPicPr>
        <p:blipFill>
          <a:blip r:embed="rId3">
            <a:alphaModFix/>
          </a:blip>
          <a:stretch>
            <a:fillRect/>
          </a:stretch>
        </p:blipFill>
        <p:spPr>
          <a:xfrm rot="-11">
            <a:off x="606124" y="2501078"/>
            <a:ext cx="1966100" cy="2011668"/>
          </a:xfrm>
          <a:prstGeom prst="rect">
            <a:avLst/>
          </a:prstGeom>
          <a:noFill/>
          <a:ln>
            <a:noFill/>
          </a:ln>
        </p:spPr>
      </p:pic>
      <p:pic>
        <p:nvPicPr>
          <p:cNvPr descr="IMG_0053[1].JPG" id="270" name="Shape 270"/>
          <p:cNvPicPr preferRelativeResize="0"/>
          <p:nvPr/>
        </p:nvPicPr>
        <p:blipFill>
          <a:blip r:embed="rId4">
            <a:alphaModFix/>
          </a:blip>
          <a:stretch>
            <a:fillRect/>
          </a:stretch>
        </p:blipFill>
        <p:spPr>
          <a:xfrm>
            <a:off x="3131775" y="2471825"/>
            <a:ext cx="2880448" cy="2040924"/>
          </a:xfrm>
          <a:prstGeom prst="rect">
            <a:avLst/>
          </a:prstGeom>
          <a:noFill/>
          <a:ln>
            <a:noFill/>
          </a:ln>
        </p:spPr>
      </p:pic>
      <p:pic>
        <p:nvPicPr>
          <p:cNvPr descr="IMG_0068[1].JPG" id="271" name="Shape 271"/>
          <p:cNvPicPr preferRelativeResize="0"/>
          <p:nvPr/>
        </p:nvPicPr>
        <p:blipFill>
          <a:blip r:embed="rId5">
            <a:alphaModFix/>
          </a:blip>
          <a:stretch>
            <a:fillRect/>
          </a:stretch>
        </p:blipFill>
        <p:spPr>
          <a:xfrm>
            <a:off x="6786275" y="2471825"/>
            <a:ext cx="1680049" cy="204092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34343"/>
        </a:solidFill>
      </p:bgPr>
    </p:bg>
    <p:spTree>
      <p:nvGrpSpPr>
        <p:cNvPr id="275" name="Shape 275"/>
        <p:cNvGrpSpPr/>
        <p:nvPr/>
      </p:nvGrpSpPr>
      <p:grpSpPr>
        <a:xfrm>
          <a:off x="0" y="0"/>
          <a:ext cx="0" cy="0"/>
          <a:chOff x="0" y="0"/>
          <a:chExt cx="0" cy="0"/>
        </a:xfrm>
      </p:grpSpPr>
      <p:sp>
        <p:nvSpPr>
          <p:cNvPr id="276" name="Shape 276"/>
          <p:cNvSpPr txBox="1"/>
          <p:nvPr>
            <p:ph type="title"/>
          </p:nvPr>
        </p:nvSpPr>
        <p:spPr>
          <a:xfrm>
            <a:off x="634825" y="206600"/>
            <a:ext cx="8173200" cy="728700"/>
          </a:xfrm>
          <a:prstGeom prst="rect">
            <a:avLst/>
          </a:prstGeom>
        </p:spPr>
        <p:txBody>
          <a:bodyPr anchorCtr="0" anchor="b" bIns="91425" lIns="91425" rIns="91425" tIns="91425">
            <a:noAutofit/>
          </a:bodyPr>
          <a:lstStyle/>
          <a:p>
            <a:pPr lvl="0" rtl="0" algn="ctr">
              <a:spcBef>
                <a:spcPts val="0"/>
              </a:spcBef>
              <a:buNone/>
            </a:pPr>
            <a:r>
              <a:rPr lang="en" sz="4800"/>
              <a:t> </a:t>
            </a:r>
            <a:r>
              <a:rPr lang="en" sz="4800">
                <a:latin typeface="Comic Sans MS"/>
                <a:ea typeface="Comic Sans MS"/>
                <a:cs typeface="Comic Sans MS"/>
                <a:sym typeface="Comic Sans MS"/>
              </a:rPr>
              <a:t>Inquiry Instruction</a:t>
            </a:r>
          </a:p>
        </p:txBody>
      </p:sp>
      <p:sp>
        <p:nvSpPr>
          <p:cNvPr id="277" name="Shape 277"/>
          <p:cNvSpPr/>
          <p:nvPr/>
        </p:nvSpPr>
        <p:spPr>
          <a:xfrm>
            <a:off x="2804450" y="1096450"/>
            <a:ext cx="6274200" cy="3678900"/>
          </a:xfrm>
          <a:prstGeom prst="roundRect">
            <a:avLst>
              <a:gd fmla="val 16667" name="adj"/>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indent="-419100" lvl="0" marL="457200" rtl="0">
              <a:spcBef>
                <a:spcPts val="0"/>
              </a:spcBef>
              <a:buSzPct val="100000"/>
              <a:buChar char="●"/>
            </a:pPr>
            <a:r>
              <a:rPr lang="en" sz="3000" u="sng"/>
              <a:t>Explore </a:t>
            </a:r>
            <a:r>
              <a:rPr lang="en" sz="3000"/>
              <a:t>the concept or skill.</a:t>
            </a:r>
          </a:p>
          <a:p>
            <a:pPr indent="-419100" lvl="0" marL="457200" rtl="0">
              <a:spcBef>
                <a:spcPts val="0"/>
              </a:spcBef>
              <a:buSzPct val="100000"/>
              <a:buChar char="●"/>
            </a:pPr>
            <a:r>
              <a:rPr lang="en" sz="3000" u="sng"/>
              <a:t>Model</a:t>
            </a:r>
            <a:r>
              <a:rPr lang="en" sz="3000"/>
              <a:t> how it works</a:t>
            </a:r>
          </a:p>
          <a:p>
            <a:pPr indent="-419100" lvl="0" marL="457200" rtl="0">
              <a:spcBef>
                <a:spcPts val="0"/>
              </a:spcBef>
              <a:buSzPct val="100000"/>
              <a:buChar char="●"/>
            </a:pPr>
            <a:r>
              <a:rPr lang="en" sz="3000"/>
              <a:t>Extend </a:t>
            </a:r>
            <a:r>
              <a:rPr lang="en" sz="3000" u="sng"/>
              <a:t>Practice </a:t>
            </a:r>
            <a:r>
              <a:rPr lang="en" sz="1800"/>
              <a:t>(apply knowledge)</a:t>
            </a:r>
          </a:p>
          <a:p>
            <a:pPr indent="-419100" lvl="0" marL="457200" rtl="0">
              <a:spcBef>
                <a:spcPts val="0"/>
              </a:spcBef>
              <a:buSzPct val="100000"/>
              <a:buChar char="●"/>
            </a:pPr>
            <a:r>
              <a:rPr lang="en" sz="3000"/>
              <a:t>More </a:t>
            </a:r>
            <a:r>
              <a:rPr lang="en" sz="3000" u="sng"/>
              <a:t>Modelling</a:t>
            </a:r>
            <a:r>
              <a:rPr lang="en" sz="3000"/>
              <a:t>,</a:t>
            </a:r>
            <a:r>
              <a:rPr lang="en" sz="3000"/>
              <a:t> </a:t>
            </a:r>
            <a:r>
              <a:rPr lang="en" sz="3000" u="sng"/>
              <a:t>Explanation and Elaborating</a:t>
            </a:r>
            <a:r>
              <a:rPr lang="en" sz="3000"/>
              <a:t> </a:t>
            </a:r>
            <a:r>
              <a:rPr lang="en" sz="1800"/>
              <a:t>(until the students become skilled in applying the concept or skill)</a:t>
            </a:r>
          </a:p>
        </p:txBody>
      </p:sp>
      <p:sp>
        <p:nvSpPr>
          <p:cNvPr id="278" name="Shape 278"/>
          <p:cNvSpPr/>
          <p:nvPr/>
        </p:nvSpPr>
        <p:spPr>
          <a:xfrm>
            <a:off x="-122124" y="1271974"/>
            <a:ext cx="3740040" cy="3327858"/>
          </a:xfrm>
          <a:prstGeom prst="irregularSeal2">
            <a:avLst/>
          </a:prstGeom>
          <a:solidFill>
            <a:srgbClr val="FFFF00"/>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spcBef>
                <a:spcPts val="0"/>
              </a:spcBef>
              <a:buNone/>
            </a:pPr>
            <a:r>
              <a:t/>
            </a:r>
            <a:endParaRPr/>
          </a:p>
          <a:p>
            <a:pPr lvl="0" rtl="0" algn="ctr">
              <a:spcBef>
                <a:spcPts val="0"/>
              </a:spcBef>
              <a:buNone/>
            </a:pPr>
            <a:r>
              <a:rPr lang="en" sz="3000"/>
              <a:t>The</a:t>
            </a:r>
          </a:p>
          <a:p>
            <a:pPr lvl="0" rtl="0" algn="ctr">
              <a:spcBef>
                <a:spcPts val="0"/>
              </a:spcBef>
              <a:buNone/>
            </a:pPr>
            <a:r>
              <a:rPr lang="en" sz="3000" u="sng"/>
              <a:t>Teacher</a:t>
            </a:r>
            <a:r>
              <a:rPr lang="en" sz="3000"/>
              <a:t> will</a:t>
            </a: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34343"/>
        </a:solidFill>
      </p:bgPr>
    </p:bg>
    <p:spTree>
      <p:nvGrpSpPr>
        <p:cNvPr id="282" name="Shape 282"/>
        <p:cNvGrpSpPr/>
        <p:nvPr/>
      </p:nvGrpSpPr>
      <p:grpSpPr>
        <a:xfrm>
          <a:off x="0" y="0"/>
          <a:ext cx="0" cy="0"/>
          <a:chOff x="0" y="0"/>
          <a:chExt cx="0" cy="0"/>
        </a:xfrm>
      </p:grpSpPr>
      <p:sp>
        <p:nvSpPr>
          <p:cNvPr id="283" name="Shape 283"/>
          <p:cNvSpPr txBox="1"/>
          <p:nvPr>
            <p:ph type="title"/>
          </p:nvPr>
        </p:nvSpPr>
        <p:spPr>
          <a:xfrm>
            <a:off x="592200" y="382025"/>
            <a:ext cx="7959600" cy="874800"/>
          </a:xfrm>
          <a:prstGeom prst="rect">
            <a:avLst/>
          </a:prstGeom>
        </p:spPr>
        <p:txBody>
          <a:bodyPr anchorCtr="0" anchor="b" bIns="91425" lIns="91425" rIns="91425" tIns="91425">
            <a:noAutofit/>
          </a:bodyPr>
          <a:lstStyle/>
          <a:p>
            <a:pPr lvl="0" rtl="0" algn="ctr">
              <a:spcBef>
                <a:spcPts val="0"/>
              </a:spcBef>
              <a:buNone/>
            </a:pPr>
            <a:r>
              <a:rPr lang="en">
                <a:latin typeface="Comic Sans MS"/>
                <a:ea typeface="Comic Sans MS"/>
                <a:cs typeface="Comic Sans MS"/>
                <a:sym typeface="Comic Sans MS"/>
              </a:rPr>
              <a:t>Inquiry learning</a:t>
            </a:r>
          </a:p>
        </p:txBody>
      </p:sp>
      <p:sp>
        <p:nvSpPr>
          <p:cNvPr id="284" name="Shape 284"/>
          <p:cNvSpPr/>
          <p:nvPr/>
        </p:nvSpPr>
        <p:spPr>
          <a:xfrm>
            <a:off x="2793600" y="1592675"/>
            <a:ext cx="5877300" cy="3068400"/>
          </a:xfrm>
          <a:prstGeom prst="roundRect">
            <a:avLst>
              <a:gd fmla="val 16667" name="adj"/>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indent="-419100" lvl="0" marL="457200" rtl="0">
              <a:spcBef>
                <a:spcPts val="0"/>
              </a:spcBef>
              <a:buSzPct val="100000"/>
              <a:buChar char="●"/>
            </a:pPr>
            <a:r>
              <a:rPr b="1" lang="en" sz="3000" u="sng"/>
              <a:t>Form</a:t>
            </a:r>
            <a:r>
              <a:rPr lang="en" sz="3000"/>
              <a:t> math concepts and generalizations</a:t>
            </a:r>
          </a:p>
          <a:p>
            <a:pPr indent="-419100" lvl="0" marL="457200" rtl="0">
              <a:spcBef>
                <a:spcPts val="0"/>
              </a:spcBef>
              <a:buSzPct val="100000"/>
              <a:buChar char="●"/>
            </a:pPr>
            <a:r>
              <a:rPr b="1" lang="en" sz="3000" u="sng"/>
              <a:t>Formulate and </a:t>
            </a:r>
            <a:r>
              <a:rPr b="1" lang="en" sz="3000" u="sng"/>
              <a:t>Test</a:t>
            </a:r>
            <a:r>
              <a:rPr lang="en" sz="3000"/>
              <a:t> the concepts and generalizations</a:t>
            </a:r>
          </a:p>
          <a:p>
            <a:pPr indent="-419100" lvl="0" marL="457200" rtl="0">
              <a:spcBef>
                <a:spcPts val="0"/>
              </a:spcBef>
              <a:buSzPct val="100000"/>
              <a:buChar char="●"/>
            </a:pPr>
            <a:r>
              <a:rPr b="1" lang="en" sz="3000" u="sng"/>
              <a:t>Engage</a:t>
            </a:r>
            <a:r>
              <a:rPr lang="en" sz="3000"/>
              <a:t> in higher order thinking</a:t>
            </a:r>
          </a:p>
        </p:txBody>
      </p:sp>
      <p:sp>
        <p:nvSpPr>
          <p:cNvPr id="285" name="Shape 285"/>
          <p:cNvSpPr/>
          <p:nvPr/>
        </p:nvSpPr>
        <p:spPr>
          <a:xfrm>
            <a:off x="137399" y="1455250"/>
            <a:ext cx="3388878" cy="3068387"/>
          </a:xfrm>
          <a:prstGeom prst="irregularSeal2">
            <a:avLst/>
          </a:prstGeom>
          <a:solidFill>
            <a:srgbClr val="FFFF00"/>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spcBef>
                <a:spcPts val="0"/>
              </a:spcBef>
              <a:buNone/>
            </a:pPr>
            <a:r>
              <a:t/>
            </a:r>
            <a:endParaRPr/>
          </a:p>
          <a:p>
            <a:pPr lvl="0" rtl="0" algn="ctr">
              <a:spcBef>
                <a:spcPts val="0"/>
              </a:spcBef>
              <a:buNone/>
            </a:pPr>
            <a:r>
              <a:rPr lang="en" sz="3000"/>
              <a:t>The student will</a:t>
            </a: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9" name="Shape 289"/>
        <p:cNvGrpSpPr/>
        <p:nvPr/>
      </p:nvGrpSpPr>
      <p:grpSpPr>
        <a:xfrm>
          <a:off x="0" y="0"/>
          <a:ext cx="0" cy="0"/>
          <a:chOff x="0" y="0"/>
          <a:chExt cx="0" cy="0"/>
        </a:xfrm>
      </p:grpSpPr>
      <p:sp>
        <p:nvSpPr>
          <p:cNvPr id="290" name="Shape 290"/>
          <p:cNvSpPr txBox="1"/>
          <p:nvPr>
            <p:ph type="title"/>
          </p:nvPr>
        </p:nvSpPr>
        <p:spPr>
          <a:xfrm>
            <a:off x="311700" y="445025"/>
            <a:ext cx="8520600" cy="572700"/>
          </a:xfrm>
          <a:prstGeom prst="rect">
            <a:avLst/>
          </a:prstGeom>
          <a:solidFill>
            <a:srgbClr val="FF0000"/>
          </a:solidFill>
        </p:spPr>
        <p:txBody>
          <a:bodyPr anchorCtr="0" anchor="t" bIns="91425" lIns="91425" rIns="91425" tIns="91425">
            <a:noAutofit/>
          </a:bodyPr>
          <a:lstStyle/>
          <a:p>
            <a:pPr lvl="0" algn="ctr">
              <a:spcBef>
                <a:spcPts val="0"/>
              </a:spcBef>
              <a:buNone/>
            </a:pPr>
            <a:r>
              <a:rPr lang="en">
                <a:solidFill>
                  <a:srgbClr val="000000"/>
                </a:solidFill>
                <a:latin typeface="Comic Sans MS"/>
                <a:ea typeface="Comic Sans MS"/>
                <a:cs typeface="Comic Sans MS"/>
                <a:sym typeface="Comic Sans MS"/>
              </a:rPr>
              <a:t>Implementation-Calendar Math</a:t>
            </a:r>
          </a:p>
        </p:txBody>
      </p:sp>
      <p:sp>
        <p:nvSpPr>
          <p:cNvPr id="291" name="Shape 291"/>
          <p:cNvSpPr txBox="1"/>
          <p:nvPr>
            <p:ph idx="1" type="body"/>
          </p:nvPr>
        </p:nvSpPr>
        <p:spPr>
          <a:xfrm>
            <a:off x="311700" y="1228675"/>
            <a:ext cx="5984400" cy="1159800"/>
          </a:xfrm>
          <a:prstGeom prst="rect">
            <a:avLst/>
          </a:prstGeom>
          <a:solidFill>
            <a:srgbClr val="0B5394"/>
          </a:solidFill>
        </p:spPr>
        <p:txBody>
          <a:bodyPr anchorCtr="0" anchor="t" bIns="91425" lIns="91425" rIns="91425" tIns="91425">
            <a:noAutofit/>
          </a:bodyPr>
          <a:lstStyle/>
          <a:p>
            <a:pPr lvl="0">
              <a:spcBef>
                <a:spcPts val="0"/>
              </a:spcBef>
              <a:buNone/>
            </a:pPr>
            <a:r>
              <a:rPr lang="en">
                <a:solidFill>
                  <a:srgbClr val="FFFF00"/>
                </a:solidFill>
                <a:latin typeface="Comic Sans MS"/>
                <a:ea typeface="Comic Sans MS"/>
                <a:cs typeface="Comic Sans MS"/>
                <a:sym typeface="Comic Sans MS"/>
              </a:rPr>
              <a:t>During calendar math we integrate all strands of math.  We use questioning, flexible teaching, problem solving etc. </a:t>
            </a:r>
            <a:r>
              <a:rPr lang="en">
                <a:latin typeface="Comic Sans MS"/>
                <a:ea typeface="Comic Sans MS"/>
                <a:cs typeface="Comic Sans MS"/>
                <a:sym typeface="Comic Sans MS"/>
              </a:rPr>
              <a:t> </a:t>
            </a:r>
          </a:p>
        </p:txBody>
      </p:sp>
      <p:pic>
        <p:nvPicPr>
          <p:cNvPr descr="IMG_0090[1].JPG" id="292" name="Shape 292"/>
          <p:cNvPicPr preferRelativeResize="0"/>
          <p:nvPr/>
        </p:nvPicPr>
        <p:blipFill>
          <a:blip r:embed="rId3">
            <a:alphaModFix/>
          </a:blip>
          <a:stretch>
            <a:fillRect/>
          </a:stretch>
        </p:blipFill>
        <p:spPr>
          <a:xfrm>
            <a:off x="6383944" y="1505275"/>
            <a:ext cx="2206699" cy="2942275"/>
          </a:xfrm>
          <a:prstGeom prst="rect">
            <a:avLst/>
          </a:prstGeom>
          <a:noFill/>
          <a:ln>
            <a:noFill/>
          </a:ln>
        </p:spPr>
      </p:pic>
      <p:sp>
        <p:nvSpPr>
          <p:cNvPr id="293" name="Shape 293"/>
          <p:cNvSpPr txBox="1"/>
          <p:nvPr/>
        </p:nvSpPr>
        <p:spPr>
          <a:xfrm>
            <a:off x="1555000" y="228350"/>
            <a:ext cx="5817600" cy="402300"/>
          </a:xfrm>
          <a:prstGeom prst="rect">
            <a:avLst/>
          </a:prstGeom>
          <a:noFill/>
          <a:ln>
            <a:noFill/>
          </a:ln>
        </p:spPr>
        <p:txBody>
          <a:bodyPr anchorCtr="0" anchor="t" bIns="91425" lIns="91425" rIns="91425" tIns="91425">
            <a:noAutofit/>
          </a:bodyPr>
          <a:lstStyle/>
          <a:p>
            <a:pPr lvl="0">
              <a:spcBef>
                <a:spcPts val="0"/>
              </a:spcBef>
              <a:buNone/>
            </a:pPr>
            <a:r>
              <a:t/>
            </a:r>
            <a:endParaRPr/>
          </a:p>
        </p:txBody>
      </p:sp>
      <p:pic>
        <p:nvPicPr>
          <p:cNvPr id="294" name="Shape 294"/>
          <p:cNvPicPr preferRelativeResize="0"/>
          <p:nvPr/>
        </p:nvPicPr>
        <p:blipFill>
          <a:blip r:embed="rId4">
            <a:alphaModFix/>
          </a:blip>
          <a:stretch>
            <a:fillRect/>
          </a:stretch>
        </p:blipFill>
        <p:spPr>
          <a:xfrm>
            <a:off x="419775" y="2566550"/>
            <a:ext cx="1692449" cy="2256599"/>
          </a:xfrm>
          <a:prstGeom prst="rect">
            <a:avLst/>
          </a:prstGeom>
          <a:noFill/>
          <a:ln>
            <a:noFill/>
          </a:ln>
        </p:spPr>
      </p:pic>
      <p:pic>
        <p:nvPicPr>
          <p:cNvPr id="295" name="Shape 295"/>
          <p:cNvPicPr preferRelativeResize="0"/>
          <p:nvPr/>
        </p:nvPicPr>
        <p:blipFill>
          <a:blip r:embed="rId5">
            <a:alphaModFix/>
          </a:blip>
          <a:stretch>
            <a:fillRect/>
          </a:stretch>
        </p:blipFill>
        <p:spPr>
          <a:xfrm>
            <a:off x="2498799" y="2566558"/>
            <a:ext cx="1738024" cy="2317366"/>
          </a:xfrm>
          <a:prstGeom prst="rect">
            <a:avLst/>
          </a:prstGeom>
          <a:noFill/>
          <a:ln>
            <a:noFill/>
          </a:ln>
        </p:spPr>
      </p:pic>
      <p:pic>
        <p:nvPicPr>
          <p:cNvPr id="296" name="Shape 296"/>
          <p:cNvPicPr preferRelativeResize="0"/>
          <p:nvPr/>
        </p:nvPicPr>
        <p:blipFill>
          <a:blip r:embed="rId6">
            <a:alphaModFix/>
          </a:blip>
          <a:stretch>
            <a:fillRect/>
          </a:stretch>
        </p:blipFill>
        <p:spPr>
          <a:xfrm>
            <a:off x="4473473" y="2566578"/>
            <a:ext cx="1738026" cy="231734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0" name="Shape 300"/>
        <p:cNvGrpSpPr/>
        <p:nvPr/>
      </p:nvGrpSpPr>
      <p:grpSpPr>
        <a:xfrm>
          <a:off x="0" y="0"/>
          <a:ext cx="0" cy="0"/>
          <a:chOff x="0" y="0"/>
          <a:chExt cx="0" cy="0"/>
        </a:xfrm>
      </p:grpSpPr>
      <p:sp>
        <p:nvSpPr>
          <p:cNvPr id="301" name="Shape 301"/>
          <p:cNvSpPr txBox="1"/>
          <p:nvPr>
            <p:ph type="title"/>
          </p:nvPr>
        </p:nvSpPr>
        <p:spPr>
          <a:xfrm>
            <a:off x="311700" y="445025"/>
            <a:ext cx="8520600" cy="572700"/>
          </a:xfrm>
          <a:prstGeom prst="rect">
            <a:avLst/>
          </a:prstGeom>
          <a:solidFill>
            <a:srgbClr val="FF0000"/>
          </a:solidFill>
        </p:spPr>
        <p:txBody>
          <a:bodyPr anchorCtr="0" anchor="t" bIns="91425" lIns="91425" rIns="91425" tIns="91425">
            <a:noAutofit/>
          </a:bodyPr>
          <a:lstStyle/>
          <a:p>
            <a:pPr lvl="0" algn="ctr">
              <a:spcBef>
                <a:spcPts val="0"/>
              </a:spcBef>
              <a:buNone/>
            </a:pPr>
            <a:r>
              <a:rPr lang="en">
                <a:solidFill>
                  <a:srgbClr val="000000"/>
                </a:solidFill>
                <a:latin typeface="Comic Sans MS"/>
                <a:ea typeface="Comic Sans MS"/>
                <a:cs typeface="Comic Sans MS"/>
                <a:sym typeface="Comic Sans MS"/>
              </a:rPr>
              <a:t>Implementation - Questioning </a:t>
            </a:r>
          </a:p>
        </p:txBody>
      </p:sp>
      <p:sp>
        <p:nvSpPr>
          <p:cNvPr id="302" name="Shape 302"/>
          <p:cNvSpPr txBox="1"/>
          <p:nvPr>
            <p:ph idx="1" type="body"/>
          </p:nvPr>
        </p:nvSpPr>
        <p:spPr>
          <a:xfrm>
            <a:off x="311700" y="1152475"/>
            <a:ext cx="8520600" cy="3416400"/>
          </a:xfrm>
          <a:prstGeom prst="rect">
            <a:avLst/>
          </a:prstGeom>
          <a:solidFill>
            <a:srgbClr val="0B5394"/>
          </a:solidFill>
        </p:spPr>
        <p:txBody>
          <a:bodyPr anchorCtr="0" anchor="t" bIns="91425" lIns="91425" rIns="91425" tIns="91425">
            <a:noAutofit/>
          </a:bodyPr>
          <a:lstStyle/>
          <a:p>
            <a:pPr indent="-228600" lvl="0" marL="457200" rtl="0">
              <a:spcBef>
                <a:spcPts val="0"/>
              </a:spcBef>
              <a:buClr>
                <a:srgbClr val="FFFF00"/>
              </a:buClr>
              <a:buFont typeface="Comic Sans MS"/>
            </a:pPr>
            <a:r>
              <a:rPr lang="en">
                <a:solidFill>
                  <a:srgbClr val="FFFF00"/>
                </a:solidFill>
                <a:latin typeface="Comic Sans MS"/>
                <a:ea typeface="Comic Sans MS"/>
                <a:cs typeface="Comic Sans MS"/>
                <a:sym typeface="Comic Sans MS"/>
              </a:rPr>
              <a:t>We went from teacher lead questions (and giving answers too soon) to knowing</a:t>
            </a:r>
            <a:r>
              <a:rPr b="1" lang="en">
                <a:solidFill>
                  <a:srgbClr val="FFFF00"/>
                </a:solidFill>
                <a:latin typeface="Comic Sans MS"/>
                <a:ea typeface="Comic Sans MS"/>
                <a:cs typeface="Comic Sans MS"/>
                <a:sym typeface="Comic Sans MS"/>
              </a:rPr>
              <a:t> how much to tell and not to tell. </a:t>
            </a:r>
          </a:p>
          <a:p>
            <a:pPr indent="-228600" lvl="0" marL="457200" rtl="0">
              <a:spcBef>
                <a:spcPts val="0"/>
              </a:spcBef>
              <a:buClr>
                <a:srgbClr val="FFFF00"/>
              </a:buClr>
              <a:buFont typeface="Comic Sans MS"/>
            </a:pPr>
            <a:r>
              <a:rPr lang="en">
                <a:solidFill>
                  <a:srgbClr val="FFFF00"/>
                </a:solidFill>
                <a:latin typeface="Comic Sans MS"/>
                <a:ea typeface="Comic Sans MS"/>
                <a:cs typeface="Comic Sans MS"/>
                <a:sym typeface="Comic Sans MS"/>
              </a:rPr>
              <a:t>We followed the three phase structure for lessons (</a:t>
            </a:r>
            <a:r>
              <a:rPr lang="en" sz="1200">
                <a:solidFill>
                  <a:srgbClr val="FFFF00"/>
                </a:solidFill>
                <a:latin typeface="Comic Sans MS"/>
                <a:ea typeface="Comic Sans MS"/>
                <a:cs typeface="Comic Sans MS"/>
                <a:sym typeface="Comic Sans MS"/>
              </a:rPr>
              <a:t>Teaching Student-Centered Mathematics, Jan A. Van de Walle) </a:t>
            </a:r>
          </a:p>
          <a:p>
            <a:pPr lvl="0" rtl="0">
              <a:spcBef>
                <a:spcPts val="0"/>
              </a:spcBef>
              <a:buNone/>
            </a:pPr>
            <a:r>
              <a:t/>
            </a:r>
            <a:endParaRPr sz="1200">
              <a:solidFill>
                <a:srgbClr val="FFFF00"/>
              </a:solidFill>
              <a:latin typeface="Comic Sans MS"/>
              <a:ea typeface="Comic Sans MS"/>
              <a:cs typeface="Comic Sans MS"/>
              <a:sym typeface="Comic Sans MS"/>
            </a:endParaRPr>
          </a:p>
          <a:p>
            <a:pPr lvl="0">
              <a:spcBef>
                <a:spcPts val="0"/>
              </a:spcBef>
              <a:buNone/>
            </a:pPr>
            <a:r>
              <a:t/>
            </a:r>
            <a:endParaRPr sz="1200">
              <a:solidFill>
                <a:srgbClr val="FFFF00"/>
              </a:solidFill>
              <a:latin typeface="Comic Sans MS"/>
              <a:ea typeface="Comic Sans MS"/>
              <a:cs typeface="Comic Sans MS"/>
              <a:sym typeface="Comic Sans MS"/>
            </a:endParaRPr>
          </a:p>
        </p:txBody>
      </p:sp>
      <p:sp>
        <p:nvSpPr>
          <p:cNvPr id="303" name="Shape 303"/>
          <p:cNvSpPr txBox="1"/>
          <p:nvPr/>
        </p:nvSpPr>
        <p:spPr>
          <a:xfrm>
            <a:off x="454525" y="2539975"/>
            <a:ext cx="2531100" cy="1898400"/>
          </a:xfrm>
          <a:prstGeom prst="rect">
            <a:avLst/>
          </a:prstGeom>
          <a:solidFill>
            <a:srgbClr val="FFF2CC"/>
          </a:solidFill>
          <a:ln>
            <a:noFill/>
          </a:ln>
        </p:spPr>
        <p:txBody>
          <a:bodyPr anchorCtr="0" anchor="t" bIns="91425" lIns="91425" rIns="91425" tIns="91425">
            <a:noAutofit/>
          </a:bodyPr>
          <a:lstStyle/>
          <a:p>
            <a:pPr lvl="0">
              <a:spcBef>
                <a:spcPts val="0"/>
              </a:spcBef>
              <a:buNone/>
            </a:pPr>
            <a:r>
              <a:rPr b="1" lang="en"/>
              <a:t>Before </a:t>
            </a:r>
          </a:p>
          <a:p>
            <a:pPr indent="-228600" lvl="0" marL="457200">
              <a:spcBef>
                <a:spcPts val="0"/>
              </a:spcBef>
              <a:buChar char="●"/>
            </a:pPr>
            <a:r>
              <a:rPr b="1" lang="en"/>
              <a:t>Activate prior knowledge</a:t>
            </a:r>
          </a:p>
          <a:p>
            <a:pPr indent="-228600" lvl="0" marL="457200">
              <a:spcBef>
                <a:spcPts val="0"/>
              </a:spcBef>
              <a:buChar char="●"/>
            </a:pPr>
            <a:r>
              <a:rPr lang="en"/>
              <a:t>Children need to understand what the problem is about</a:t>
            </a:r>
          </a:p>
          <a:p>
            <a:pPr indent="-228600" lvl="0" marL="457200">
              <a:spcBef>
                <a:spcPts val="0"/>
              </a:spcBef>
              <a:buChar char="●"/>
            </a:pPr>
            <a:r>
              <a:rPr lang="en"/>
              <a:t>Establish clear expectations</a:t>
            </a:r>
          </a:p>
        </p:txBody>
      </p:sp>
      <p:sp>
        <p:nvSpPr>
          <p:cNvPr id="304" name="Shape 304"/>
          <p:cNvSpPr txBox="1"/>
          <p:nvPr/>
        </p:nvSpPr>
        <p:spPr>
          <a:xfrm>
            <a:off x="3124662" y="2539975"/>
            <a:ext cx="2531100" cy="1898400"/>
          </a:xfrm>
          <a:prstGeom prst="rect">
            <a:avLst/>
          </a:prstGeom>
          <a:solidFill>
            <a:srgbClr val="FFF2CC"/>
          </a:solidFill>
          <a:ln>
            <a:noFill/>
          </a:ln>
        </p:spPr>
        <p:txBody>
          <a:bodyPr anchorCtr="0" anchor="t" bIns="91425" lIns="91425" rIns="91425" tIns="91425">
            <a:noAutofit/>
          </a:bodyPr>
          <a:lstStyle/>
          <a:p>
            <a:pPr lvl="0">
              <a:spcBef>
                <a:spcPts val="0"/>
              </a:spcBef>
              <a:buNone/>
            </a:pPr>
            <a:r>
              <a:rPr b="1" lang="en"/>
              <a:t>During</a:t>
            </a:r>
          </a:p>
          <a:p>
            <a:pPr indent="-228600" lvl="0" marL="457200" rtl="0">
              <a:spcBef>
                <a:spcPts val="0"/>
              </a:spcBef>
              <a:buChar char="●"/>
            </a:pPr>
            <a:r>
              <a:rPr b="1" lang="en"/>
              <a:t>LET GO!!</a:t>
            </a:r>
          </a:p>
          <a:p>
            <a:pPr indent="-228600" lvl="0" marL="457200" rtl="0">
              <a:spcBef>
                <a:spcPts val="0"/>
              </a:spcBef>
              <a:buChar char="●"/>
            </a:pPr>
            <a:r>
              <a:rPr lang="en"/>
              <a:t>Notice students mathematical thinking</a:t>
            </a:r>
          </a:p>
          <a:p>
            <a:pPr indent="-228600" lvl="0" marL="457200" rtl="0">
              <a:spcBef>
                <a:spcPts val="0"/>
              </a:spcBef>
              <a:buChar char="●"/>
            </a:pPr>
            <a:r>
              <a:rPr lang="en"/>
              <a:t>Provide appropriate support</a:t>
            </a:r>
          </a:p>
          <a:p>
            <a:pPr indent="-228600" lvl="0" marL="457200" rtl="0">
              <a:spcBef>
                <a:spcPts val="0"/>
              </a:spcBef>
              <a:buChar char="●"/>
            </a:pPr>
            <a:r>
              <a:rPr lang="en"/>
              <a:t>Provide worthwhile extensions</a:t>
            </a:r>
          </a:p>
        </p:txBody>
      </p:sp>
      <p:sp>
        <p:nvSpPr>
          <p:cNvPr id="305" name="Shape 305"/>
          <p:cNvSpPr txBox="1"/>
          <p:nvPr/>
        </p:nvSpPr>
        <p:spPr>
          <a:xfrm>
            <a:off x="5794800" y="2539975"/>
            <a:ext cx="2531100" cy="1898400"/>
          </a:xfrm>
          <a:prstGeom prst="rect">
            <a:avLst/>
          </a:prstGeom>
          <a:solidFill>
            <a:srgbClr val="FFF2CC"/>
          </a:solidFill>
          <a:ln>
            <a:noFill/>
          </a:ln>
        </p:spPr>
        <p:txBody>
          <a:bodyPr anchorCtr="0" anchor="t" bIns="91425" lIns="91425" rIns="91425" tIns="91425">
            <a:noAutofit/>
          </a:bodyPr>
          <a:lstStyle/>
          <a:p>
            <a:pPr lvl="0">
              <a:spcBef>
                <a:spcPts val="0"/>
              </a:spcBef>
              <a:buNone/>
            </a:pPr>
            <a:r>
              <a:rPr b="1" lang="en"/>
              <a:t>After</a:t>
            </a:r>
          </a:p>
          <a:p>
            <a:pPr indent="-228600" lvl="0" marL="457200" rtl="0">
              <a:spcBef>
                <a:spcPts val="0"/>
              </a:spcBef>
              <a:buChar char="●"/>
            </a:pPr>
            <a:r>
              <a:rPr lang="en"/>
              <a:t>Promote a community of learners</a:t>
            </a:r>
          </a:p>
          <a:p>
            <a:pPr indent="-228600" lvl="0" marL="457200" rtl="0">
              <a:spcBef>
                <a:spcPts val="0"/>
              </a:spcBef>
              <a:buChar char="●"/>
            </a:pPr>
            <a:r>
              <a:rPr b="1" lang="en"/>
              <a:t>Listen actively without evaluation</a:t>
            </a:r>
          </a:p>
          <a:p>
            <a:pPr indent="-228600" lvl="0" marL="457200" rtl="0">
              <a:spcBef>
                <a:spcPts val="0"/>
              </a:spcBef>
              <a:buChar char="●"/>
            </a:pPr>
            <a:r>
              <a:rPr lang="en"/>
              <a:t>Summarize main ideas and identify future problems</a:t>
            </a: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9" name="Shape 309"/>
        <p:cNvGrpSpPr/>
        <p:nvPr/>
      </p:nvGrpSpPr>
      <p:grpSpPr>
        <a:xfrm>
          <a:off x="0" y="0"/>
          <a:ext cx="0" cy="0"/>
          <a:chOff x="0" y="0"/>
          <a:chExt cx="0" cy="0"/>
        </a:xfrm>
      </p:grpSpPr>
      <p:sp>
        <p:nvSpPr>
          <p:cNvPr id="310" name="Shape 310"/>
          <p:cNvSpPr txBox="1"/>
          <p:nvPr>
            <p:ph type="title"/>
          </p:nvPr>
        </p:nvSpPr>
        <p:spPr>
          <a:xfrm>
            <a:off x="1783250" y="445025"/>
            <a:ext cx="5822700" cy="572700"/>
          </a:xfrm>
          <a:prstGeom prst="rect">
            <a:avLst/>
          </a:prstGeom>
          <a:solidFill>
            <a:srgbClr val="FF0000"/>
          </a:solidFill>
        </p:spPr>
        <p:txBody>
          <a:bodyPr anchorCtr="0" anchor="t" bIns="91425" lIns="91425" rIns="91425" tIns="91425">
            <a:noAutofit/>
          </a:bodyPr>
          <a:lstStyle/>
          <a:p>
            <a:pPr lvl="0" algn="ctr">
              <a:spcBef>
                <a:spcPts val="0"/>
              </a:spcBef>
              <a:buNone/>
            </a:pPr>
            <a:r>
              <a:rPr lang="en">
                <a:solidFill>
                  <a:srgbClr val="000000"/>
                </a:solidFill>
                <a:latin typeface="Comic Sans MS"/>
                <a:ea typeface="Comic Sans MS"/>
                <a:cs typeface="Comic Sans MS"/>
                <a:sym typeface="Comic Sans MS"/>
              </a:rPr>
              <a:t>Video-questioning</a:t>
            </a:r>
          </a:p>
        </p:txBody>
      </p:sp>
      <p:sp>
        <p:nvSpPr>
          <p:cNvPr id="311" name="Shape 311"/>
          <p:cNvSpPr txBox="1"/>
          <p:nvPr>
            <p:ph idx="1" type="body"/>
          </p:nvPr>
        </p:nvSpPr>
        <p:spPr>
          <a:xfrm>
            <a:off x="311700" y="1698375"/>
            <a:ext cx="2878800" cy="2365500"/>
          </a:xfrm>
          <a:prstGeom prst="rect">
            <a:avLst/>
          </a:prstGeom>
          <a:solidFill>
            <a:srgbClr val="FFD966"/>
          </a:solidFill>
        </p:spPr>
        <p:txBody>
          <a:bodyPr anchorCtr="0" anchor="t" bIns="91425" lIns="91425" rIns="91425" tIns="91425">
            <a:noAutofit/>
          </a:bodyPr>
          <a:lstStyle/>
          <a:p>
            <a:pPr indent="-342900" lvl="0" marL="457200" rtl="0">
              <a:lnSpc>
                <a:spcPct val="100000"/>
              </a:lnSpc>
              <a:spcBef>
                <a:spcPts val="0"/>
              </a:spcBef>
              <a:spcAft>
                <a:spcPts val="0"/>
              </a:spcAft>
              <a:buClr>
                <a:srgbClr val="000000"/>
              </a:buClr>
              <a:buSzPct val="100000"/>
              <a:buFont typeface="Comic Sans MS"/>
              <a:buChar char="●"/>
            </a:pPr>
            <a:r>
              <a:rPr lang="en">
                <a:solidFill>
                  <a:srgbClr val="000000"/>
                </a:solidFill>
                <a:latin typeface="Comic Sans MS"/>
                <a:ea typeface="Comic Sans MS"/>
                <a:cs typeface="Comic Sans MS"/>
                <a:sym typeface="Comic Sans MS"/>
              </a:rPr>
              <a:t>Activate prior knowledge</a:t>
            </a:r>
          </a:p>
          <a:p>
            <a:pPr lvl="0" rtl="0">
              <a:lnSpc>
                <a:spcPct val="100000"/>
              </a:lnSpc>
              <a:spcBef>
                <a:spcPts val="0"/>
              </a:spcBef>
              <a:spcAft>
                <a:spcPts val="0"/>
              </a:spcAft>
              <a:buNone/>
            </a:pPr>
            <a:r>
              <a:t/>
            </a:r>
            <a:endParaRPr>
              <a:solidFill>
                <a:srgbClr val="000000"/>
              </a:solidFill>
              <a:latin typeface="Comic Sans MS"/>
              <a:ea typeface="Comic Sans MS"/>
              <a:cs typeface="Comic Sans MS"/>
              <a:sym typeface="Comic Sans MS"/>
            </a:endParaRPr>
          </a:p>
          <a:p>
            <a:pPr indent="-342900" lvl="0" marL="457200" rtl="0">
              <a:lnSpc>
                <a:spcPct val="100000"/>
              </a:lnSpc>
              <a:spcBef>
                <a:spcPts val="0"/>
              </a:spcBef>
              <a:spcAft>
                <a:spcPts val="0"/>
              </a:spcAft>
              <a:buClr>
                <a:srgbClr val="000000"/>
              </a:buClr>
              <a:buSzPct val="100000"/>
              <a:buFont typeface="Comic Sans MS"/>
              <a:buChar char="●"/>
            </a:pPr>
            <a:r>
              <a:rPr lang="en">
                <a:solidFill>
                  <a:srgbClr val="000000"/>
                </a:solidFill>
                <a:latin typeface="Comic Sans MS"/>
                <a:ea typeface="Comic Sans MS"/>
                <a:cs typeface="Comic Sans MS"/>
                <a:sym typeface="Comic Sans MS"/>
              </a:rPr>
              <a:t>LET GO!!</a:t>
            </a:r>
          </a:p>
          <a:p>
            <a:pPr lvl="0" rtl="0">
              <a:lnSpc>
                <a:spcPct val="100000"/>
              </a:lnSpc>
              <a:spcBef>
                <a:spcPts val="0"/>
              </a:spcBef>
              <a:spcAft>
                <a:spcPts val="0"/>
              </a:spcAft>
              <a:buNone/>
            </a:pPr>
            <a:r>
              <a:t/>
            </a:r>
            <a:endParaRPr>
              <a:solidFill>
                <a:srgbClr val="000000"/>
              </a:solidFill>
              <a:latin typeface="Comic Sans MS"/>
              <a:ea typeface="Comic Sans MS"/>
              <a:cs typeface="Comic Sans MS"/>
              <a:sym typeface="Comic Sans MS"/>
            </a:endParaRPr>
          </a:p>
          <a:p>
            <a:pPr indent="-342900" lvl="0" marL="457200" rtl="0">
              <a:lnSpc>
                <a:spcPct val="100000"/>
              </a:lnSpc>
              <a:spcBef>
                <a:spcPts val="0"/>
              </a:spcBef>
              <a:spcAft>
                <a:spcPts val="0"/>
              </a:spcAft>
              <a:buClr>
                <a:srgbClr val="000000"/>
              </a:buClr>
              <a:buSzPct val="100000"/>
              <a:buFont typeface="Comic Sans MS"/>
              <a:buChar char="●"/>
            </a:pPr>
            <a:r>
              <a:rPr lang="en">
                <a:solidFill>
                  <a:srgbClr val="000000"/>
                </a:solidFill>
                <a:latin typeface="Comic Sans MS"/>
                <a:ea typeface="Comic Sans MS"/>
                <a:cs typeface="Comic Sans MS"/>
                <a:sym typeface="Comic Sans MS"/>
              </a:rPr>
              <a:t>Listen actively without evaluation</a:t>
            </a:r>
          </a:p>
          <a:p>
            <a:pPr lvl="0" rtl="0">
              <a:lnSpc>
                <a:spcPct val="100000"/>
              </a:lnSpc>
              <a:spcBef>
                <a:spcPts val="0"/>
              </a:spcBef>
              <a:spcAft>
                <a:spcPts val="0"/>
              </a:spcAft>
              <a:buNone/>
            </a:pPr>
            <a:r>
              <a:t/>
            </a:r>
            <a:endParaRPr b="1" sz="1400">
              <a:solidFill>
                <a:srgbClr val="000000"/>
              </a:solidFill>
              <a:latin typeface="Arial"/>
              <a:ea typeface="Arial"/>
              <a:cs typeface="Arial"/>
              <a:sym typeface="Arial"/>
            </a:endParaRPr>
          </a:p>
        </p:txBody>
      </p:sp>
      <p:sp>
        <p:nvSpPr>
          <p:cNvPr id="312" name="Shape 312" title="april">
            <a:hlinkClick r:id="rId3"/>
          </p:cNvPr>
          <p:cNvSpPr/>
          <p:nvPr/>
        </p:nvSpPr>
        <p:spPr>
          <a:xfrm>
            <a:off x="3984325" y="1166625"/>
            <a:ext cx="4572000" cy="3429000"/>
          </a:xfrm>
          <a:prstGeom prst="rect">
            <a:avLst/>
          </a:prstGeom>
          <a:blipFill>
            <a:blip r:embed="rId4">
              <a:alphaModFix/>
            </a:blip>
            <a:stretch>
              <a:fillRect/>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0" name="Shape 170"/>
        <p:cNvGrpSpPr/>
        <p:nvPr/>
      </p:nvGrpSpPr>
      <p:grpSpPr>
        <a:xfrm>
          <a:off x="0" y="0"/>
          <a:ext cx="0" cy="0"/>
          <a:chOff x="0" y="0"/>
          <a:chExt cx="0" cy="0"/>
        </a:xfrm>
      </p:grpSpPr>
      <p:sp>
        <p:nvSpPr>
          <p:cNvPr id="171" name="Shape 171"/>
          <p:cNvSpPr txBox="1"/>
          <p:nvPr>
            <p:ph type="title"/>
          </p:nvPr>
        </p:nvSpPr>
        <p:spPr>
          <a:xfrm>
            <a:off x="311700" y="178575"/>
            <a:ext cx="8520600" cy="572700"/>
          </a:xfrm>
          <a:prstGeom prst="rect">
            <a:avLst/>
          </a:prstGeom>
        </p:spPr>
        <p:txBody>
          <a:bodyPr anchorCtr="0" anchor="t" bIns="91425" lIns="91425" rIns="91425" tIns="91425">
            <a:noAutofit/>
          </a:bodyPr>
          <a:lstStyle/>
          <a:p>
            <a:pPr lvl="0" rtl="0" algn="ctr">
              <a:spcBef>
                <a:spcPts val="0"/>
              </a:spcBef>
              <a:buNone/>
            </a:pPr>
            <a:r>
              <a:rPr lang="en">
                <a:latin typeface="Comic Sans MS"/>
                <a:ea typeface="Comic Sans MS"/>
                <a:cs typeface="Comic Sans MS"/>
                <a:sym typeface="Comic Sans MS"/>
              </a:rPr>
              <a:t>Background Information</a:t>
            </a:r>
          </a:p>
          <a:p>
            <a:pPr lvl="0" algn="ctr">
              <a:spcBef>
                <a:spcPts val="0"/>
              </a:spcBef>
              <a:buNone/>
            </a:pPr>
            <a:r>
              <a:rPr lang="en">
                <a:latin typeface="Comic Sans MS"/>
                <a:ea typeface="Comic Sans MS"/>
                <a:cs typeface="Comic Sans MS"/>
                <a:sym typeface="Comic Sans MS"/>
              </a:rPr>
              <a:t>Our School</a:t>
            </a:r>
          </a:p>
        </p:txBody>
      </p:sp>
      <p:sp>
        <p:nvSpPr>
          <p:cNvPr id="172" name="Shape 172"/>
          <p:cNvSpPr txBox="1"/>
          <p:nvPr>
            <p:ph idx="1" type="body"/>
          </p:nvPr>
        </p:nvSpPr>
        <p:spPr>
          <a:xfrm>
            <a:off x="311700" y="1275500"/>
            <a:ext cx="8520600" cy="1743600"/>
          </a:xfrm>
          <a:prstGeom prst="rect">
            <a:avLst/>
          </a:prstGeom>
          <a:solidFill>
            <a:srgbClr val="4A86E8"/>
          </a:solidFill>
        </p:spPr>
        <p:txBody>
          <a:bodyPr anchorCtr="0" anchor="t" bIns="91425" lIns="91425" rIns="91425" tIns="91425">
            <a:noAutofit/>
          </a:bodyPr>
          <a:lstStyle/>
          <a:p>
            <a:pPr lvl="0" rtl="0" algn="ctr">
              <a:lnSpc>
                <a:spcPct val="100000"/>
              </a:lnSpc>
              <a:spcBef>
                <a:spcPts val="0"/>
              </a:spcBef>
              <a:spcAft>
                <a:spcPts val="0"/>
              </a:spcAft>
              <a:buNone/>
            </a:pPr>
            <a:r>
              <a:rPr lang="en" sz="2400">
                <a:solidFill>
                  <a:srgbClr val="000000"/>
                </a:solidFill>
                <a:latin typeface="Comic Sans MS"/>
                <a:ea typeface="Comic Sans MS"/>
                <a:cs typeface="Comic Sans MS"/>
                <a:sym typeface="Comic Sans MS"/>
              </a:rPr>
              <a:t>Holy Family Elementary School is a K-6 school with  91 students.  We are nestled in the beautiful community of Chapel Arm with 8 other communities feeding into our population.</a:t>
            </a:r>
          </a:p>
          <a:p>
            <a:pPr lvl="0">
              <a:spcBef>
                <a:spcPts val="0"/>
              </a:spcBef>
              <a:buNone/>
            </a:pPr>
            <a:r>
              <a:t/>
            </a:r>
            <a:endParaRPr/>
          </a:p>
        </p:txBody>
      </p:sp>
      <p:pic>
        <p:nvPicPr>
          <p:cNvPr descr="school2.JPG" id="173" name="Shape 173"/>
          <p:cNvPicPr preferRelativeResize="0"/>
          <p:nvPr/>
        </p:nvPicPr>
        <p:blipFill rotWithShape="1">
          <a:blip r:embed="rId3">
            <a:alphaModFix/>
          </a:blip>
          <a:srcRect b="32555" l="0" r="0" t="0"/>
          <a:stretch/>
        </p:blipFill>
        <p:spPr>
          <a:xfrm rot="-306569">
            <a:off x="251000" y="3213483"/>
            <a:ext cx="4439500" cy="1661204"/>
          </a:xfrm>
          <a:prstGeom prst="rect">
            <a:avLst/>
          </a:prstGeom>
          <a:noFill/>
          <a:ln>
            <a:noFill/>
          </a:ln>
        </p:spPr>
      </p:pic>
      <p:pic>
        <p:nvPicPr>
          <p:cNvPr descr="school3.JPG" id="174" name="Shape 174"/>
          <p:cNvPicPr preferRelativeResize="0"/>
          <p:nvPr/>
        </p:nvPicPr>
        <p:blipFill>
          <a:blip r:embed="rId4">
            <a:alphaModFix/>
          </a:blip>
          <a:stretch>
            <a:fillRect/>
          </a:stretch>
        </p:blipFill>
        <p:spPr>
          <a:xfrm rot="323259">
            <a:off x="5166089" y="3020574"/>
            <a:ext cx="3585669" cy="188433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6" name="Shape 316"/>
        <p:cNvGrpSpPr/>
        <p:nvPr/>
      </p:nvGrpSpPr>
      <p:grpSpPr>
        <a:xfrm>
          <a:off x="0" y="0"/>
          <a:ext cx="0" cy="0"/>
          <a:chOff x="0" y="0"/>
          <a:chExt cx="0" cy="0"/>
        </a:xfrm>
      </p:grpSpPr>
      <p:sp>
        <p:nvSpPr>
          <p:cNvPr id="317" name="Shape 317"/>
          <p:cNvSpPr txBox="1"/>
          <p:nvPr>
            <p:ph type="title"/>
          </p:nvPr>
        </p:nvSpPr>
        <p:spPr>
          <a:xfrm>
            <a:off x="311700" y="445025"/>
            <a:ext cx="8520600" cy="572700"/>
          </a:xfrm>
          <a:prstGeom prst="rect">
            <a:avLst/>
          </a:prstGeom>
          <a:solidFill>
            <a:srgbClr val="FF0000"/>
          </a:solidFill>
          <a:ln cap="flat" cmpd="sng" w="9525">
            <a:solidFill>
              <a:srgbClr val="000000"/>
            </a:solidFill>
            <a:prstDash val="solid"/>
            <a:round/>
            <a:headEnd len="med" w="med" type="none"/>
            <a:tailEnd len="med" w="med" type="none"/>
          </a:ln>
        </p:spPr>
        <p:txBody>
          <a:bodyPr anchorCtr="0" anchor="t" bIns="91425" lIns="91425" rIns="91425" tIns="91425">
            <a:noAutofit/>
          </a:bodyPr>
          <a:lstStyle/>
          <a:p>
            <a:pPr lvl="0" algn="ctr">
              <a:spcBef>
                <a:spcPts val="0"/>
              </a:spcBef>
              <a:buNone/>
            </a:pPr>
            <a:r>
              <a:rPr lang="en">
                <a:solidFill>
                  <a:srgbClr val="000000"/>
                </a:solidFill>
                <a:latin typeface="Comic Sans MS"/>
                <a:ea typeface="Comic Sans MS"/>
                <a:cs typeface="Comic Sans MS"/>
                <a:sym typeface="Comic Sans MS"/>
              </a:rPr>
              <a:t>Implementation - Subitizing</a:t>
            </a:r>
            <a:r>
              <a:rPr lang="en">
                <a:latin typeface="Comic Sans MS"/>
                <a:ea typeface="Comic Sans MS"/>
                <a:cs typeface="Comic Sans MS"/>
                <a:sym typeface="Comic Sans MS"/>
              </a:rPr>
              <a:t> </a:t>
            </a:r>
          </a:p>
        </p:txBody>
      </p:sp>
      <p:sp>
        <p:nvSpPr>
          <p:cNvPr id="318" name="Shape 318"/>
          <p:cNvSpPr txBox="1"/>
          <p:nvPr>
            <p:ph idx="1" type="body"/>
          </p:nvPr>
        </p:nvSpPr>
        <p:spPr>
          <a:xfrm>
            <a:off x="436334" y="1126788"/>
            <a:ext cx="8475900" cy="3690600"/>
          </a:xfrm>
          <a:prstGeom prst="rect">
            <a:avLst/>
          </a:prstGeom>
          <a:solidFill>
            <a:srgbClr val="0B5394"/>
          </a:solidFill>
        </p:spPr>
        <p:txBody>
          <a:bodyPr anchorCtr="0" anchor="t" bIns="91425" lIns="91425" rIns="91425" tIns="91425">
            <a:noAutofit/>
          </a:bodyPr>
          <a:lstStyle/>
          <a:p>
            <a:pPr indent="-228600" lvl="0" marL="457200" rtl="0">
              <a:spcBef>
                <a:spcPts val="0"/>
              </a:spcBef>
              <a:buClr>
                <a:srgbClr val="FFFF00"/>
              </a:buClr>
              <a:buFont typeface="Comic Sans MS"/>
            </a:pPr>
            <a:r>
              <a:rPr lang="en">
                <a:solidFill>
                  <a:srgbClr val="FFFF00"/>
                </a:solidFill>
                <a:latin typeface="Comic Sans MS"/>
                <a:ea typeface="Comic Sans MS"/>
                <a:cs typeface="Comic Sans MS"/>
                <a:sym typeface="Comic Sans MS"/>
              </a:rPr>
              <a:t>Subitizing is crucial for number sense</a:t>
            </a:r>
          </a:p>
          <a:p>
            <a:pPr indent="-228600" lvl="0" marL="457200" rtl="0">
              <a:spcBef>
                <a:spcPts val="0"/>
              </a:spcBef>
              <a:buClr>
                <a:srgbClr val="FFFF00"/>
              </a:buClr>
              <a:buFont typeface="Comic Sans MS"/>
            </a:pPr>
            <a:r>
              <a:rPr lang="en">
                <a:solidFill>
                  <a:srgbClr val="FFFF00"/>
                </a:solidFill>
                <a:latin typeface="Comic Sans MS"/>
                <a:ea typeface="Comic Sans MS"/>
                <a:cs typeface="Comic Sans MS"/>
                <a:sym typeface="Comic Sans MS"/>
              </a:rPr>
              <a:t>It is a quick attention toward number sense </a:t>
            </a:r>
          </a:p>
          <a:p>
            <a:pPr indent="-228600" lvl="0" marL="457200" rtl="0">
              <a:spcBef>
                <a:spcPts val="0"/>
              </a:spcBef>
              <a:buClr>
                <a:srgbClr val="FFFF00"/>
              </a:buClr>
              <a:buFont typeface="Comic Sans MS"/>
            </a:pPr>
            <a:r>
              <a:rPr lang="en">
                <a:solidFill>
                  <a:srgbClr val="FFFF00"/>
                </a:solidFill>
                <a:latin typeface="Comic Sans MS"/>
                <a:ea typeface="Comic Sans MS"/>
                <a:cs typeface="Comic Sans MS"/>
                <a:sym typeface="Comic Sans MS"/>
              </a:rPr>
              <a:t>Individuals are shown a small set of patterned items and quickly state without counting how many they “see”</a:t>
            </a:r>
          </a:p>
          <a:p>
            <a:pPr indent="-228600" lvl="0" marL="457200" rtl="0">
              <a:spcBef>
                <a:spcPts val="0"/>
              </a:spcBef>
              <a:buClr>
                <a:srgbClr val="FFFF00"/>
              </a:buClr>
              <a:buFont typeface="Comic Sans MS"/>
            </a:pPr>
            <a:r>
              <a:rPr lang="en">
                <a:solidFill>
                  <a:srgbClr val="FFFF00"/>
                </a:solidFill>
                <a:latin typeface="Comic Sans MS"/>
                <a:ea typeface="Comic Sans MS"/>
                <a:cs typeface="Comic Sans MS"/>
                <a:sym typeface="Comic Sans MS"/>
              </a:rPr>
              <a:t>Encourages seeing number in a collection (group, set) rather than counting by ones</a:t>
            </a:r>
          </a:p>
          <a:p>
            <a:pPr indent="-228600" lvl="0" marL="457200" rtl="0">
              <a:spcBef>
                <a:spcPts val="0"/>
              </a:spcBef>
              <a:buClr>
                <a:srgbClr val="FFFF00"/>
              </a:buClr>
              <a:buFont typeface="Comic Sans MS"/>
            </a:pPr>
            <a:r>
              <a:rPr lang="en">
                <a:solidFill>
                  <a:srgbClr val="FFFF00"/>
                </a:solidFill>
                <a:latin typeface="Comic Sans MS"/>
                <a:ea typeface="Comic Sans MS"/>
                <a:cs typeface="Comic Sans MS"/>
                <a:sym typeface="Comic Sans MS"/>
              </a:rPr>
              <a:t>Links to part-part-whole and addition</a:t>
            </a:r>
          </a:p>
          <a:p>
            <a:pPr indent="-228600" lvl="0" marL="457200" rtl="0">
              <a:spcBef>
                <a:spcPts val="0"/>
              </a:spcBef>
              <a:buClr>
                <a:srgbClr val="FFFF00"/>
              </a:buClr>
            </a:pPr>
            <a:r>
              <a:rPr lang="en">
                <a:solidFill>
                  <a:srgbClr val="FFFF00"/>
                </a:solidFill>
                <a:latin typeface="Comic Sans MS"/>
                <a:ea typeface="Comic Sans MS"/>
                <a:cs typeface="Comic Sans MS"/>
                <a:sym typeface="Comic Sans MS"/>
              </a:rPr>
              <a:t>Encourages mathematical fluency     </a:t>
            </a:r>
            <a:r>
              <a:rPr lang="en">
                <a:solidFill>
                  <a:srgbClr val="FFFF00"/>
                </a:solidFill>
              </a:rPr>
              <a:t>                                                                   </a:t>
            </a:r>
          </a:p>
          <a:p>
            <a:pPr lvl="0" rtl="0">
              <a:spcBef>
                <a:spcPts val="0"/>
              </a:spcBef>
              <a:buNone/>
            </a:pPr>
            <a:r>
              <a:t/>
            </a:r>
            <a:endParaRPr>
              <a:solidFill>
                <a:srgbClr val="FFFF00"/>
              </a:solidFill>
            </a:endParaRPr>
          </a:p>
          <a:p>
            <a:pPr lvl="0" rtl="0">
              <a:spcBef>
                <a:spcPts val="0"/>
              </a:spcBef>
              <a:buNone/>
            </a:pPr>
            <a:r>
              <a:t/>
            </a:r>
            <a:endParaRPr>
              <a:solidFill>
                <a:srgbClr val="FFFF00"/>
              </a:solidFill>
            </a:endParaRPr>
          </a:p>
        </p:txBody>
      </p:sp>
      <p:pic>
        <p:nvPicPr>
          <p:cNvPr id="319" name="Shape 319"/>
          <p:cNvPicPr preferRelativeResize="0"/>
          <p:nvPr/>
        </p:nvPicPr>
        <p:blipFill>
          <a:blip r:embed="rId3">
            <a:alphaModFix/>
          </a:blip>
          <a:stretch>
            <a:fillRect/>
          </a:stretch>
        </p:blipFill>
        <p:spPr>
          <a:xfrm rot="337335">
            <a:off x="5869925" y="3064449"/>
            <a:ext cx="1750098" cy="13125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8"/>
                                        </p:tgtEl>
                                        <p:attrNameLst>
                                          <p:attrName>style.visibility</p:attrName>
                                        </p:attrNameLst>
                                      </p:cBhvr>
                                      <p:to>
                                        <p:strVal val="visible"/>
                                      </p:to>
                                    </p:set>
                                    <p:animEffect filter="fade" transition="in">
                                      <p:cBhvr>
                                        <p:cTn dur="1000"/>
                                        <p:tgtEl>
                                          <p:spTgt spid="3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3" name="Shape 323"/>
        <p:cNvGrpSpPr/>
        <p:nvPr/>
      </p:nvGrpSpPr>
      <p:grpSpPr>
        <a:xfrm>
          <a:off x="0" y="0"/>
          <a:ext cx="0" cy="0"/>
          <a:chOff x="0" y="0"/>
          <a:chExt cx="0" cy="0"/>
        </a:xfrm>
      </p:grpSpPr>
      <p:sp>
        <p:nvSpPr>
          <p:cNvPr id="324" name="Shape 324"/>
          <p:cNvSpPr txBox="1"/>
          <p:nvPr>
            <p:ph type="title"/>
          </p:nvPr>
        </p:nvSpPr>
        <p:spPr>
          <a:xfrm>
            <a:off x="311700" y="445025"/>
            <a:ext cx="8520600" cy="572700"/>
          </a:xfrm>
          <a:prstGeom prst="rect">
            <a:avLst/>
          </a:prstGeom>
          <a:solidFill>
            <a:srgbClr val="FF0000"/>
          </a:solidFill>
        </p:spPr>
        <p:txBody>
          <a:bodyPr anchorCtr="0" anchor="t" bIns="91425" lIns="91425" rIns="91425" tIns="91425">
            <a:noAutofit/>
          </a:bodyPr>
          <a:lstStyle/>
          <a:p>
            <a:pPr lvl="0" algn="ctr">
              <a:spcBef>
                <a:spcPts val="0"/>
              </a:spcBef>
              <a:buNone/>
            </a:pPr>
            <a:r>
              <a:rPr lang="en">
                <a:solidFill>
                  <a:srgbClr val="000000"/>
                </a:solidFill>
                <a:latin typeface="Comic Sans MS"/>
                <a:ea typeface="Comic Sans MS"/>
                <a:cs typeface="Comic Sans MS"/>
                <a:sym typeface="Comic Sans MS"/>
              </a:rPr>
              <a:t>Implementation - Rekenrek</a:t>
            </a:r>
          </a:p>
        </p:txBody>
      </p:sp>
      <p:sp>
        <p:nvSpPr>
          <p:cNvPr id="325" name="Shape 325"/>
          <p:cNvSpPr txBox="1"/>
          <p:nvPr>
            <p:ph idx="1" type="body"/>
          </p:nvPr>
        </p:nvSpPr>
        <p:spPr>
          <a:xfrm>
            <a:off x="311700" y="1152475"/>
            <a:ext cx="8449200" cy="3624600"/>
          </a:xfrm>
          <a:prstGeom prst="rect">
            <a:avLst/>
          </a:prstGeom>
          <a:solidFill>
            <a:srgbClr val="0B5394"/>
          </a:solidFill>
        </p:spPr>
        <p:txBody>
          <a:bodyPr anchorCtr="0" anchor="t" bIns="91425" lIns="91425" rIns="91425" tIns="91425">
            <a:noAutofit/>
          </a:bodyPr>
          <a:lstStyle/>
          <a:p>
            <a:pPr indent="-381000" lvl="0" marL="457200" rtl="0">
              <a:spcBef>
                <a:spcPts val="0"/>
              </a:spcBef>
              <a:buClr>
                <a:srgbClr val="FFFF00"/>
              </a:buClr>
              <a:buSzPct val="100000"/>
              <a:buFont typeface="Comic Sans MS"/>
            </a:pPr>
            <a:r>
              <a:rPr lang="en" sz="2400">
                <a:solidFill>
                  <a:srgbClr val="FFFF00"/>
                </a:solidFill>
                <a:latin typeface="Comic Sans MS"/>
                <a:ea typeface="Comic Sans MS"/>
                <a:cs typeface="Comic Sans MS"/>
                <a:sym typeface="Comic Sans MS"/>
              </a:rPr>
              <a:t>Supports the natural ways that children develop number sense and a variety of mathematical strategies </a:t>
            </a:r>
          </a:p>
          <a:p>
            <a:pPr indent="-381000" lvl="0" marL="457200" rtl="0">
              <a:spcBef>
                <a:spcPts val="0"/>
              </a:spcBef>
              <a:buClr>
                <a:srgbClr val="FFFF00"/>
              </a:buClr>
              <a:buSzPct val="100000"/>
              <a:buFont typeface="Comic Sans MS"/>
            </a:pPr>
            <a:r>
              <a:rPr lang="en" sz="2400">
                <a:solidFill>
                  <a:srgbClr val="FFFF00"/>
                </a:solidFill>
                <a:latin typeface="Comic Sans MS"/>
                <a:ea typeface="Comic Sans MS"/>
                <a:cs typeface="Comic Sans MS"/>
                <a:sym typeface="Comic Sans MS"/>
              </a:rPr>
              <a:t>Develops a better sense of number relationships</a:t>
            </a:r>
          </a:p>
          <a:p>
            <a:pPr indent="-381000" lvl="0" marL="457200" rtl="0">
              <a:spcBef>
                <a:spcPts val="0"/>
              </a:spcBef>
              <a:buClr>
                <a:srgbClr val="FFFF00"/>
              </a:buClr>
              <a:buSzPct val="100000"/>
              <a:buFont typeface="Comic Sans MS"/>
            </a:pPr>
            <a:r>
              <a:rPr lang="en" sz="2400">
                <a:solidFill>
                  <a:srgbClr val="FFFF00"/>
                </a:solidFill>
                <a:latin typeface="Comic Sans MS"/>
                <a:ea typeface="Comic Sans MS"/>
                <a:cs typeface="Comic Sans MS"/>
                <a:sym typeface="Comic Sans MS"/>
              </a:rPr>
              <a:t>Encourages mathematical fluency</a:t>
            </a:r>
          </a:p>
          <a:p>
            <a:pPr indent="-381000" lvl="0" marL="457200" rtl="0">
              <a:spcBef>
                <a:spcPts val="0"/>
              </a:spcBef>
              <a:buClr>
                <a:srgbClr val="FFFF00"/>
              </a:buClr>
              <a:buSzPct val="100000"/>
              <a:buFont typeface="Comic Sans MS"/>
            </a:pPr>
            <a:r>
              <a:rPr i="1" lang="en" sz="2400">
                <a:solidFill>
                  <a:srgbClr val="FFFF00"/>
                </a:solidFill>
                <a:latin typeface="Comic Sans MS"/>
                <a:ea typeface="Comic Sans MS"/>
                <a:cs typeface="Comic Sans MS"/>
                <a:sym typeface="Comic Sans MS"/>
              </a:rPr>
              <a:t>App = Number rack</a:t>
            </a:r>
          </a:p>
          <a:p>
            <a:pPr lvl="0" rtl="0">
              <a:spcBef>
                <a:spcPts val="0"/>
              </a:spcBef>
              <a:buNone/>
            </a:pPr>
            <a:r>
              <a:t/>
            </a:r>
            <a:endParaRPr sz="2400">
              <a:solidFill>
                <a:srgbClr val="FFFF00"/>
              </a:solidFill>
            </a:endParaRPr>
          </a:p>
          <a:p>
            <a:pPr lvl="0">
              <a:spcBef>
                <a:spcPts val="0"/>
              </a:spcBef>
              <a:buNone/>
            </a:pPr>
            <a:r>
              <a:t/>
            </a:r>
            <a:endParaRPr sz="2400">
              <a:solidFill>
                <a:srgbClr val="FFFF00"/>
              </a:solidFill>
            </a:endParaRPr>
          </a:p>
        </p:txBody>
      </p:sp>
      <p:pic>
        <p:nvPicPr>
          <p:cNvPr descr="IMG_0084[1].JPG" id="326" name="Shape 326"/>
          <p:cNvPicPr preferRelativeResize="0"/>
          <p:nvPr/>
        </p:nvPicPr>
        <p:blipFill>
          <a:blip r:embed="rId3">
            <a:alphaModFix/>
          </a:blip>
          <a:stretch>
            <a:fillRect/>
          </a:stretch>
        </p:blipFill>
        <p:spPr>
          <a:xfrm>
            <a:off x="4618775" y="3056925"/>
            <a:ext cx="3108148" cy="158637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0" name="Shape 330"/>
        <p:cNvGrpSpPr/>
        <p:nvPr/>
      </p:nvGrpSpPr>
      <p:grpSpPr>
        <a:xfrm>
          <a:off x="0" y="0"/>
          <a:ext cx="0" cy="0"/>
          <a:chOff x="0" y="0"/>
          <a:chExt cx="0" cy="0"/>
        </a:xfrm>
      </p:grpSpPr>
      <p:sp>
        <p:nvSpPr>
          <p:cNvPr id="331" name="Shape 331"/>
          <p:cNvSpPr txBox="1"/>
          <p:nvPr>
            <p:ph type="title"/>
          </p:nvPr>
        </p:nvSpPr>
        <p:spPr>
          <a:xfrm>
            <a:off x="311700" y="242500"/>
            <a:ext cx="8520600" cy="572700"/>
          </a:xfrm>
          <a:prstGeom prst="rect">
            <a:avLst/>
          </a:prstGeom>
          <a:solidFill>
            <a:srgbClr val="FF0000"/>
          </a:solidFill>
        </p:spPr>
        <p:txBody>
          <a:bodyPr anchorCtr="0" anchor="t" bIns="91425" lIns="91425" rIns="91425" tIns="91425">
            <a:noAutofit/>
          </a:bodyPr>
          <a:lstStyle/>
          <a:p>
            <a:pPr lvl="0" algn="ctr">
              <a:spcBef>
                <a:spcPts val="0"/>
              </a:spcBef>
              <a:buNone/>
            </a:pPr>
            <a:r>
              <a:rPr lang="en">
                <a:solidFill>
                  <a:srgbClr val="000000"/>
                </a:solidFill>
                <a:latin typeface="Comic Sans MS"/>
                <a:ea typeface="Comic Sans MS"/>
                <a:cs typeface="Comic Sans MS"/>
                <a:sym typeface="Comic Sans MS"/>
              </a:rPr>
              <a:t>Implementation - </a:t>
            </a:r>
            <a:r>
              <a:rPr lang="en">
                <a:solidFill>
                  <a:srgbClr val="000000"/>
                </a:solidFill>
                <a:latin typeface="Comic Sans MS"/>
                <a:ea typeface="Comic Sans MS"/>
                <a:cs typeface="Comic Sans MS"/>
                <a:sym typeface="Comic Sans MS"/>
              </a:rPr>
              <a:t>Math Balance</a:t>
            </a:r>
          </a:p>
        </p:txBody>
      </p:sp>
      <p:sp>
        <p:nvSpPr>
          <p:cNvPr id="332" name="Shape 332"/>
          <p:cNvSpPr txBox="1"/>
          <p:nvPr>
            <p:ph idx="1" type="body"/>
          </p:nvPr>
        </p:nvSpPr>
        <p:spPr>
          <a:xfrm>
            <a:off x="311700" y="815200"/>
            <a:ext cx="8520600" cy="4202400"/>
          </a:xfrm>
          <a:prstGeom prst="rect">
            <a:avLst/>
          </a:prstGeom>
          <a:solidFill>
            <a:srgbClr val="0B5394"/>
          </a:solidFill>
        </p:spPr>
        <p:txBody>
          <a:bodyPr anchorCtr="0" anchor="t" bIns="91425" lIns="91425" rIns="91425" tIns="91425">
            <a:noAutofit/>
          </a:bodyPr>
          <a:lstStyle/>
          <a:p>
            <a:pPr lvl="0">
              <a:spcBef>
                <a:spcPts val="0"/>
              </a:spcBef>
              <a:buNone/>
            </a:pPr>
            <a:r>
              <a:rPr lang="en">
                <a:solidFill>
                  <a:srgbClr val="FFFF00"/>
                </a:solidFill>
                <a:latin typeface="Comic Sans MS"/>
                <a:ea typeface="Comic Sans MS"/>
                <a:cs typeface="Comic Sans MS"/>
                <a:sym typeface="Comic Sans MS"/>
              </a:rPr>
              <a:t>Working with a Math Balance allows teachers to use one tool, yet teach many concepts! </a:t>
            </a:r>
          </a:p>
          <a:p>
            <a:pPr indent="-317500" lvl="0" marL="457200" rtl="0">
              <a:spcBef>
                <a:spcPts val="0"/>
              </a:spcBef>
              <a:buClr>
                <a:srgbClr val="FFFF00"/>
              </a:buClr>
              <a:buSzPct val="100000"/>
              <a:buFont typeface="Comic Sans MS"/>
            </a:pPr>
            <a:r>
              <a:rPr lang="en" sz="1400">
                <a:solidFill>
                  <a:srgbClr val="FFFF00"/>
                </a:solidFill>
                <a:latin typeface="Comic Sans MS"/>
                <a:ea typeface="Comic Sans MS"/>
                <a:cs typeface="Comic Sans MS"/>
                <a:sym typeface="Comic Sans MS"/>
              </a:rPr>
              <a:t>Quantity</a:t>
            </a:r>
          </a:p>
          <a:p>
            <a:pPr indent="-317500" lvl="0" marL="457200" rtl="0">
              <a:spcBef>
                <a:spcPts val="0"/>
              </a:spcBef>
              <a:buClr>
                <a:srgbClr val="FFFF00"/>
              </a:buClr>
              <a:buSzPct val="100000"/>
              <a:buFont typeface="Comic Sans MS"/>
            </a:pPr>
            <a:r>
              <a:rPr lang="en" sz="1400">
                <a:solidFill>
                  <a:srgbClr val="FFFF00"/>
                </a:solidFill>
                <a:latin typeface="Comic Sans MS"/>
                <a:ea typeface="Comic Sans MS"/>
                <a:cs typeface="Comic Sans MS"/>
                <a:sym typeface="Comic Sans MS"/>
              </a:rPr>
              <a:t>Composition and decomposition</a:t>
            </a:r>
          </a:p>
          <a:p>
            <a:pPr indent="-317500" lvl="0" marL="457200" rtl="0">
              <a:spcBef>
                <a:spcPts val="0"/>
              </a:spcBef>
              <a:buClr>
                <a:srgbClr val="FFFF00"/>
              </a:buClr>
              <a:buSzPct val="100000"/>
              <a:buFont typeface="Comic Sans MS"/>
            </a:pPr>
            <a:r>
              <a:rPr lang="en" sz="1400">
                <a:solidFill>
                  <a:srgbClr val="FFFF00"/>
                </a:solidFill>
                <a:latin typeface="Comic Sans MS"/>
                <a:ea typeface="Comic Sans MS"/>
                <a:cs typeface="Comic Sans MS"/>
                <a:sym typeface="Comic Sans MS"/>
              </a:rPr>
              <a:t>Place value</a:t>
            </a:r>
          </a:p>
          <a:p>
            <a:pPr indent="-317500" lvl="0" marL="457200" rtl="0">
              <a:spcBef>
                <a:spcPts val="0"/>
              </a:spcBef>
              <a:buClr>
                <a:srgbClr val="FFFF00"/>
              </a:buClr>
              <a:buSzPct val="100000"/>
              <a:buFont typeface="Comic Sans MS"/>
            </a:pPr>
            <a:r>
              <a:rPr b="1" lang="en" sz="1400">
                <a:solidFill>
                  <a:srgbClr val="FFFF00"/>
                </a:solidFill>
                <a:latin typeface="Comic Sans MS"/>
                <a:ea typeface="Comic Sans MS"/>
                <a:cs typeface="Comic Sans MS"/>
                <a:sym typeface="Comic Sans MS"/>
              </a:rPr>
              <a:t>Number sense</a:t>
            </a:r>
          </a:p>
          <a:p>
            <a:pPr indent="-317500" lvl="0" marL="457200" rtl="0">
              <a:spcBef>
                <a:spcPts val="0"/>
              </a:spcBef>
              <a:buClr>
                <a:srgbClr val="FFFF00"/>
              </a:buClr>
              <a:buSzPct val="100000"/>
              <a:buFont typeface="Comic Sans MS"/>
            </a:pPr>
            <a:r>
              <a:rPr lang="en" sz="1400">
                <a:solidFill>
                  <a:srgbClr val="FFFF00"/>
                </a:solidFill>
                <a:latin typeface="Comic Sans MS"/>
                <a:ea typeface="Comic Sans MS"/>
                <a:cs typeface="Comic Sans MS"/>
                <a:sym typeface="Comic Sans MS"/>
              </a:rPr>
              <a:t>Addition, subtraction, multiplication, division</a:t>
            </a:r>
          </a:p>
          <a:p>
            <a:pPr indent="-317500" lvl="0" marL="457200" rtl="0">
              <a:spcBef>
                <a:spcPts val="0"/>
              </a:spcBef>
              <a:buClr>
                <a:srgbClr val="FFFF00"/>
              </a:buClr>
              <a:buSzPct val="100000"/>
              <a:buFont typeface="Comic Sans MS"/>
            </a:pPr>
            <a:r>
              <a:rPr lang="en" sz="1400">
                <a:solidFill>
                  <a:srgbClr val="FFFF00"/>
                </a:solidFill>
                <a:latin typeface="Comic Sans MS"/>
                <a:ea typeface="Comic Sans MS"/>
                <a:cs typeface="Comic Sans MS"/>
                <a:sym typeface="Comic Sans MS"/>
              </a:rPr>
              <a:t>Inverse  operations</a:t>
            </a:r>
          </a:p>
          <a:p>
            <a:pPr indent="-317500" lvl="0" marL="457200" rtl="0">
              <a:spcBef>
                <a:spcPts val="0"/>
              </a:spcBef>
              <a:buClr>
                <a:srgbClr val="FFFF00"/>
              </a:buClr>
              <a:buSzPct val="100000"/>
              <a:buFont typeface="Comic Sans MS"/>
            </a:pPr>
            <a:r>
              <a:rPr lang="en" sz="1400">
                <a:solidFill>
                  <a:srgbClr val="FFFF00"/>
                </a:solidFill>
                <a:latin typeface="Comic Sans MS"/>
                <a:ea typeface="Comic Sans MS"/>
                <a:cs typeface="Comic Sans MS"/>
                <a:sym typeface="Comic Sans MS"/>
              </a:rPr>
              <a:t>Commutative and distributive properties</a:t>
            </a:r>
          </a:p>
          <a:p>
            <a:pPr indent="-317500" lvl="0" marL="457200" rtl="0">
              <a:spcBef>
                <a:spcPts val="0"/>
              </a:spcBef>
              <a:buClr>
                <a:srgbClr val="FFFF00"/>
              </a:buClr>
              <a:buSzPct val="100000"/>
              <a:buFont typeface="Comic Sans MS"/>
            </a:pPr>
            <a:r>
              <a:rPr lang="en" sz="1400">
                <a:solidFill>
                  <a:srgbClr val="FFFF00"/>
                </a:solidFill>
                <a:latin typeface="Comic Sans MS"/>
                <a:ea typeface="Comic Sans MS"/>
                <a:cs typeface="Comic Sans MS"/>
                <a:sym typeface="Comic Sans MS"/>
              </a:rPr>
              <a:t>It fosters  natural inquiry by allowing students to make generalizations</a:t>
            </a:r>
          </a:p>
          <a:p>
            <a:pPr indent="-317500" lvl="0" marL="457200" rtl="0">
              <a:spcBef>
                <a:spcPts val="0"/>
              </a:spcBef>
              <a:buClr>
                <a:srgbClr val="FFFF00"/>
              </a:buClr>
              <a:buSzPct val="100000"/>
              <a:buFont typeface="Comic Sans MS"/>
            </a:pPr>
            <a:r>
              <a:rPr lang="en" sz="1400">
                <a:solidFill>
                  <a:srgbClr val="FFFF00"/>
                </a:solidFill>
                <a:latin typeface="Comic Sans MS"/>
                <a:ea typeface="Comic Sans MS"/>
                <a:cs typeface="Comic Sans MS"/>
                <a:sym typeface="Comic Sans MS"/>
              </a:rPr>
              <a:t>Using a math balance in the Primary grades can benefit students later in Elementary, Junior and Senior High</a:t>
            </a:r>
          </a:p>
          <a:p>
            <a:pPr indent="-317500" lvl="0" marL="457200" rtl="0">
              <a:spcBef>
                <a:spcPts val="0"/>
              </a:spcBef>
              <a:buClr>
                <a:srgbClr val="FFFF00"/>
              </a:buClr>
              <a:buSzPct val="100000"/>
              <a:buFont typeface="Comic Sans MS"/>
            </a:pPr>
            <a:r>
              <a:rPr lang="en" sz="1400">
                <a:solidFill>
                  <a:srgbClr val="FFFF00"/>
                </a:solidFill>
                <a:latin typeface="Comic Sans MS"/>
                <a:ea typeface="Comic Sans MS"/>
                <a:cs typeface="Comic Sans MS"/>
                <a:sym typeface="Comic Sans MS"/>
              </a:rPr>
              <a:t>It supports a concrete, pictorial and abstract approach</a:t>
            </a:r>
          </a:p>
          <a:p>
            <a:pPr indent="-317500" lvl="0" marL="457200" rtl="0">
              <a:spcBef>
                <a:spcPts val="0"/>
              </a:spcBef>
              <a:buClr>
                <a:srgbClr val="FFFF00"/>
              </a:buClr>
              <a:buSzPct val="100000"/>
              <a:buFont typeface="Comic Sans MS"/>
            </a:pPr>
            <a:r>
              <a:rPr lang="en" sz="1400">
                <a:solidFill>
                  <a:srgbClr val="FFFF00"/>
                </a:solidFill>
                <a:latin typeface="Comic Sans MS"/>
                <a:ea typeface="Comic Sans MS"/>
                <a:cs typeface="Comic Sans MS"/>
                <a:sym typeface="Comic Sans MS"/>
              </a:rPr>
              <a:t>It encourages INDEPENDENCE - allows students to self correct  </a:t>
            </a:r>
          </a:p>
          <a:p>
            <a:pPr lvl="0">
              <a:spcBef>
                <a:spcPts val="0"/>
              </a:spcBef>
              <a:buNone/>
            </a:pPr>
            <a:r>
              <a:t/>
            </a:r>
            <a:endParaRPr sz="1400">
              <a:solidFill>
                <a:srgbClr val="FFFF00"/>
              </a:solidFill>
              <a:latin typeface="Comic Sans MS"/>
              <a:ea typeface="Comic Sans MS"/>
              <a:cs typeface="Comic Sans MS"/>
              <a:sym typeface="Comic Sans MS"/>
            </a:endParaRPr>
          </a:p>
        </p:txBody>
      </p:sp>
      <p:pic>
        <p:nvPicPr>
          <p:cNvPr descr="IMG_0104[1].JPG" id="333" name="Shape 333"/>
          <p:cNvPicPr preferRelativeResize="0"/>
          <p:nvPr/>
        </p:nvPicPr>
        <p:blipFill>
          <a:blip r:embed="rId3">
            <a:alphaModFix/>
          </a:blip>
          <a:stretch>
            <a:fillRect/>
          </a:stretch>
        </p:blipFill>
        <p:spPr>
          <a:xfrm>
            <a:off x="4642725" y="1464000"/>
            <a:ext cx="2414625" cy="1787400"/>
          </a:xfrm>
          <a:prstGeom prst="rect">
            <a:avLst/>
          </a:prstGeom>
          <a:noFill/>
          <a:ln>
            <a:noFill/>
          </a:ln>
        </p:spPr>
      </p:pic>
      <p:pic>
        <p:nvPicPr>
          <p:cNvPr descr="IMG_0101[1].JPG" id="334" name="Shape 334"/>
          <p:cNvPicPr preferRelativeResize="0"/>
          <p:nvPr/>
        </p:nvPicPr>
        <p:blipFill>
          <a:blip r:embed="rId4">
            <a:alphaModFix/>
          </a:blip>
          <a:stretch>
            <a:fillRect/>
          </a:stretch>
        </p:blipFill>
        <p:spPr>
          <a:xfrm>
            <a:off x="7166100" y="1344274"/>
            <a:ext cx="1547924" cy="17133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8" name="Shape 338"/>
        <p:cNvGrpSpPr/>
        <p:nvPr/>
      </p:nvGrpSpPr>
      <p:grpSpPr>
        <a:xfrm>
          <a:off x="0" y="0"/>
          <a:ext cx="0" cy="0"/>
          <a:chOff x="0" y="0"/>
          <a:chExt cx="0" cy="0"/>
        </a:xfrm>
      </p:grpSpPr>
      <p:sp>
        <p:nvSpPr>
          <p:cNvPr id="339" name="Shape 339"/>
          <p:cNvSpPr txBox="1"/>
          <p:nvPr>
            <p:ph type="title"/>
          </p:nvPr>
        </p:nvSpPr>
        <p:spPr>
          <a:xfrm>
            <a:off x="311700" y="445025"/>
            <a:ext cx="8520600" cy="572700"/>
          </a:xfrm>
          <a:prstGeom prst="rect">
            <a:avLst/>
          </a:prstGeom>
          <a:solidFill>
            <a:srgbClr val="FF0000"/>
          </a:solidFill>
        </p:spPr>
        <p:txBody>
          <a:bodyPr anchorCtr="0" anchor="t" bIns="91425" lIns="91425" rIns="91425" tIns="91425">
            <a:noAutofit/>
          </a:bodyPr>
          <a:lstStyle/>
          <a:p>
            <a:pPr lvl="0" rtl="0" algn="ctr">
              <a:spcBef>
                <a:spcPts val="0"/>
              </a:spcBef>
              <a:buNone/>
            </a:pPr>
            <a:r>
              <a:rPr lang="en">
                <a:solidFill>
                  <a:srgbClr val="000000"/>
                </a:solidFill>
                <a:latin typeface="Comic Sans MS"/>
                <a:ea typeface="Comic Sans MS"/>
                <a:cs typeface="Comic Sans MS"/>
                <a:sym typeface="Comic Sans MS"/>
              </a:rPr>
              <a:t>Implementation - Math Beads</a:t>
            </a:r>
          </a:p>
          <a:p>
            <a:pPr lvl="0">
              <a:spcBef>
                <a:spcPts val="0"/>
              </a:spcBef>
              <a:buNone/>
            </a:pPr>
            <a:r>
              <a:t/>
            </a:r>
            <a:endParaRPr>
              <a:latin typeface="Comic Sans MS"/>
              <a:ea typeface="Comic Sans MS"/>
              <a:cs typeface="Comic Sans MS"/>
              <a:sym typeface="Comic Sans MS"/>
            </a:endParaRPr>
          </a:p>
        </p:txBody>
      </p:sp>
      <p:sp>
        <p:nvSpPr>
          <p:cNvPr id="340" name="Shape 340"/>
          <p:cNvSpPr txBox="1"/>
          <p:nvPr>
            <p:ph idx="1" type="body"/>
          </p:nvPr>
        </p:nvSpPr>
        <p:spPr>
          <a:xfrm>
            <a:off x="311700" y="1152475"/>
            <a:ext cx="6191099" cy="3416400"/>
          </a:xfrm>
          <a:prstGeom prst="rect">
            <a:avLst/>
          </a:prstGeom>
          <a:solidFill>
            <a:srgbClr val="0B5394"/>
          </a:solidFill>
        </p:spPr>
        <p:txBody>
          <a:bodyPr anchorCtr="0" anchor="t" bIns="91425" lIns="91425" rIns="91425" tIns="91425">
            <a:noAutofit/>
          </a:bodyPr>
          <a:lstStyle/>
          <a:p>
            <a:pPr lvl="0">
              <a:spcBef>
                <a:spcPts val="0"/>
              </a:spcBef>
              <a:buNone/>
            </a:pPr>
            <a:r>
              <a:t/>
            </a:r>
            <a:endParaRPr sz="1600">
              <a:solidFill>
                <a:srgbClr val="FFFF00"/>
              </a:solidFill>
              <a:latin typeface="Comic Sans MS"/>
              <a:ea typeface="Comic Sans MS"/>
              <a:cs typeface="Comic Sans MS"/>
              <a:sym typeface="Comic Sans MS"/>
            </a:endParaRPr>
          </a:p>
          <a:p>
            <a:pPr indent="-330200" lvl="0" marL="457200" rtl="0">
              <a:spcBef>
                <a:spcPts val="0"/>
              </a:spcBef>
              <a:buClr>
                <a:srgbClr val="FFFF00"/>
              </a:buClr>
              <a:buSzPct val="100000"/>
              <a:buFont typeface="Comic Sans MS"/>
            </a:pPr>
            <a:r>
              <a:rPr lang="en" sz="1600">
                <a:solidFill>
                  <a:srgbClr val="FFFF00"/>
                </a:solidFill>
                <a:latin typeface="Comic Sans MS"/>
                <a:ea typeface="Comic Sans MS"/>
                <a:cs typeface="Comic Sans MS"/>
                <a:sym typeface="Comic Sans MS"/>
              </a:rPr>
              <a:t>Provides students with a concrete (visual) quantity of number</a:t>
            </a:r>
          </a:p>
          <a:p>
            <a:pPr indent="-330200" lvl="0" marL="457200" rtl="0">
              <a:spcBef>
                <a:spcPts val="0"/>
              </a:spcBef>
              <a:buClr>
                <a:srgbClr val="FFFF00"/>
              </a:buClr>
              <a:buSzPct val="100000"/>
              <a:buFont typeface="Comic Sans MS"/>
            </a:pPr>
            <a:r>
              <a:rPr lang="en" sz="1600">
                <a:solidFill>
                  <a:srgbClr val="FFFF00"/>
                </a:solidFill>
                <a:latin typeface="Comic Sans MS"/>
                <a:ea typeface="Comic Sans MS"/>
                <a:cs typeface="Comic Sans MS"/>
                <a:sym typeface="Comic Sans MS"/>
              </a:rPr>
              <a:t>Relate that concrete to the abstract</a:t>
            </a:r>
          </a:p>
          <a:p>
            <a:pPr indent="-330200" lvl="0" marL="457200" rtl="0">
              <a:spcBef>
                <a:spcPts val="0"/>
              </a:spcBef>
              <a:buClr>
                <a:srgbClr val="FFFF00"/>
              </a:buClr>
              <a:buSzPct val="100000"/>
              <a:buFont typeface="Comic Sans MS"/>
            </a:pPr>
            <a:r>
              <a:rPr lang="en" sz="1600">
                <a:solidFill>
                  <a:srgbClr val="FFFF00"/>
                </a:solidFill>
                <a:latin typeface="Comic Sans MS"/>
                <a:ea typeface="Comic Sans MS"/>
                <a:cs typeface="Comic Sans MS"/>
                <a:sym typeface="Comic Sans MS"/>
              </a:rPr>
              <a:t>Teachers consistently model how to record student thinking when using the bead string</a:t>
            </a:r>
          </a:p>
          <a:p>
            <a:pPr indent="-330200" lvl="0" marL="457200" rtl="0">
              <a:spcBef>
                <a:spcPts val="0"/>
              </a:spcBef>
              <a:buClr>
                <a:srgbClr val="FFFF00"/>
              </a:buClr>
              <a:buSzPct val="100000"/>
              <a:buFont typeface="Comic Sans MS"/>
            </a:pPr>
            <a:r>
              <a:rPr lang="en" sz="1600">
                <a:solidFill>
                  <a:srgbClr val="FFFF00"/>
                </a:solidFill>
                <a:latin typeface="Comic Sans MS"/>
                <a:ea typeface="Comic Sans MS"/>
                <a:cs typeface="Comic Sans MS"/>
                <a:sym typeface="Comic Sans MS"/>
              </a:rPr>
              <a:t>Encourages identifying quantities of number (i.e. 5 or 10) rather than counting by ones</a:t>
            </a:r>
          </a:p>
          <a:p>
            <a:pPr indent="-330200" lvl="0" marL="457200">
              <a:spcBef>
                <a:spcPts val="0"/>
              </a:spcBef>
              <a:buClr>
                <a:srgbClr val="FFFF00"/>
              </a:buClr>
              <a:buSzPct val="100000"/>
              <a:buFont typeface="Comic Sans MS"/>
            </a:pPr>
            <a:r>
              <a:rPr lang="en" sz="1600">
                <a:solidFill>
                  <a:srgbClr val="FFFF00"/>
                </a:solidFill>
                <a:latin typeface="Comic Sans MS"/>
                <a:ea typeface="Comic Sans MS"/>
                <a:cs typeface="Comic Sans MS"/>
                <a:sym typeface="Comic Sans MS"/>
              </a:rPr>
              <a:t>A concrete number line is introduction to the abstract number line</a:t>
            </a:r>
          </a:p>
          <a:p>
            <a:pPr lvl="0">
              <a:spcBef>
                <a:spcPts val="0"/>
              </a:spcBef>
              <a:buNone/>
            </a:pPr>
            <a:r>
              <a:t/>
            </a:r>
            <a:endParaRPr/>
          </a:p>
        </p:txBody>
      </p:sp>
      <p:pic>
        <p:nvPicPr>
          <p:cNvPr descr="IMG_0682.JPG" id="341" name="Shape 341"/>
          <p:cNvPicPr preferRelativeResize="0"/>
          <p:nvPr/>
        </p:nvPicPr>
        <p:blipFill>
          <a:blip r:embed="rId3">
            <a:alphaModFix/>
          </a:blip>
          <a:stretch>
            <a:fillRect/>
          </a:stretch>
        </p:blipFill>
        <p:spPr>
          <a:xfrm>
            <a:off x="6622400" y="1264825"/>
            <a:ext cx="2022600" cy="280212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5" name="Shape 345"/>
        <p:cNvGrpSpPr/>
        <p:nvPr/>
      </p:nvGrpSpPr>
      <p:grpSpPr>
        <a:xfrm>
          <a:off x="0" y="0"/>
          <a:ext cx="0" cy="0"/>
          <a:chOff x="0" y="0"/>
          <a:chExt cx="0" cy="0"/>
        </a:xfrm>
      </p:grpSpPr>
      <p:sp>
        <p:nvSpPr>
          <p:cNvPr id="346" name="Shape 346"/>
          <p:cNvSpPr txBox="1"/>
          <p:nvPr>
            <p:ph type="title"/>
          </p:nvPr>
        </p:nvSpPr>
        <p:spPr>
          <a:xfrm>
            <a:off x="311700" y="445025"/>
            <a:ext cx="8520600" cy="572700"/>
          </a:xfrm>
          <a:prstGeom prst="rect">
            <a:avLst/>
          </a:prstGeom>
          <a:solidFill>
            <a:srgbClr val="FF0000"/>
          </a:solidFill>
        </p:spPr>
        <p:txBody>
          <a:bodyPr anchorCtr="0" anchor="t" bIns="91425" lIns="91425" rIns="91425" tIns="91425">
            <a:noAutofit/>
          </a:bodyPr>
          <a:lstStyle/>
          <a:p>
            <a:pPr lvl="0" algn="ctr">
              <a:spcBef>
                <a:spcPts val="0"/>
              </a:spcBef>
              <a:buNone/>
            </a:pPr>
            <a:r>
              <a:rPr lang="en">
                <a:solidFill>
                  <a:srgbClr val="000000"/>
                </a:solidFill>
                <a:latin typeface="Comic Sans MS"/>
                <a:ea typeface="Comic Sans MS"/>
                <a:cs typeface="Comic Sans MS"/>
                <a:sym typeface="Comic Sans MS"/>
              </a:rPr>
              <a:t>Implementation - Math Centers and Games</a:t>
            </a:r>
          </a:p>
        </p:txBody>
      </p:sp>
      <p:sp>
        <p:nvSpPr>
          <p:cNvPr id="347" name="Shape 347"/>
          <p:cNvSpPr txBox="1"/>
          <p:nvPr>
            <p:ph idx="1" type="body"/>
          </p:nvPr>
        </p:nvSpPr>
        <p:spPr>
          <a:xfrm>
            <a:off x="276050" y="1143550"/>
            <a:ext cx="6680400" cy="3416400"/>
          </a:xfrm>
          <a:prstGeom prst="rect">
            <a:avLst/>
          </a:prstGeom>
          <a:solidFill>
            <a:srgbClr val="0B5394"/>
          </a:solidFill>
        </p:spPr>
        <p:txBody>
          <a:bodyPr anchorCtr="0" anchor="t" bIns="91425" lIns="91425" rIns="91425" tIns="91425">
            <a:noAutofit/>
          </a:bodyPr>
          <a:lstStyle/>
          <a:p>
            <a:pPr lvl="0">
              <a:spcBef>
                <a:spcPts val="0"/>
              </a:spcBef>
              <a:buNone/>
            </a:pPr>
            <a:r>
              <a:rPr b="1" lang="en">
                <a:latin typeface="Comic Sans MS"/>
                <a:ea typeface="Comic Sans MS"/>
                <a:cs typeface="Comic Sans MS"/>
                <a:sym typeface="Comic Sans MS"/>
              </a:rPr>
              <a:t>Math Centers/Games</a:t>
            </a:r>
          </a:p>
          <a:p>
            <a:pPr indent="-228600" lvl="0" marL="457200" rtl="0">
              <a:spcBef>
                <a:spcPts val="0"/>
              </a:spcBef>
              <a:buFont typeface="Comic Sans MS"/>
            </a:pPr>
            <a:r>
              <a:rPr lang="en">
                <a:latin typeface="Comic Sans MS"/>
                <a:ea typeface="Comic Sans MS"/>
                <a:cs typeface="Comic Sans MS"/>
                <a:sym typeface="Comic Sans MS"/>
              </a:rPr>
              <a:t>Opportunity for teachers to work with small groups to teach or reinforce math concepts</a:t>
            </a:r>
          </a:p>
          <a:p>
            <a:pPr indent="-228600" lvl="0" marL="457200" rtl="0">
              <a:spcBef>
                <a:spcPts val="0"/>
              </a:spcBef>
              <a:buFont typeface="Comic Sans MS"/>
            </a:pPr>
            <a:r>
              <a:rPr lang="en">
                <a:latin typeface="Comic Sans MS"/>
                <a:ea typeface="Comic Sans MS"/>
                <a:cs typeface="Comic Sans MS"/>
                <a:sym typeface="Comic Sans MS"/>
              </a:rPr>
              <a:t>Opportunity for teachers to float around room to listen to and observe student’s mathematical thinking</a:t>
            </a:r>
          </a:p>
          <a:p>
            <a:pPr indent="-228600" lvl="0" marL="457200">
              <a:spcBef>
                <a:spcPts val="0"/>
              </a:spcBef>
              <a:buFont typeface="Comic Sans MS"/>
            </a:pPr>
            <a:r>
              <a:rPr lang="en">
                <a:latin typeface="Comic Sans MS"/>
                <a:ea typeface="Comic Sans MS"/>
                <a:cs typeface="Comic Sans MS"/>
                <a:sym typeface="Comic Sans MS"/>
              </a:rPr>
              <a:t>Opportunity for students to have fun while applying math skills and mental math</a:t>
            </a:r>
          </a:p>
        </p:txBody>
      </p:sp>
      <p:pic>
        <p:nvPicPr>
          <p:cNvPr descr="IMG_0683.JPG" id="348" name="Shape 348"/>
          <p:cNvPicPr preferRelativeResize="0"/>
          <p:nvPr/>
        </p:nvPicPr>
        <p:blipFill>
          <a:blip r:embed="rId3">
            <a:alphaModFix/>
          </a:blip>
          <a:stretch>
            <a:fillRect/>
          </a:stretch>
        </p:blipFill>
        <p:spPr>
          <a:xfrm>
            <a:off x="7055917" y="1461550"/>
            <a:ext cx="1531799" cy="204239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2" name="Shape 352"/>
        <p:cNvGrpSpPr/>
        <p:nvPr/>
      </p:nvGrpSpPr>
      <p:grpSpPr>
        <a:xfrm>
          <a:off x="0" y="0"/>
          <a:ext cx="0" cy="0"/>
          <a:chOff x="0" y="0"/>
          <a:chExt cx="0" cy="0"/>
        </a:xfrm>
      </p:grpSpPr>
      <p:sp>
        <p:nvSpPr>
          <p:cNvPr id="353" name="Shape 353"/>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latin typeface="Comic Sans MS"/>
                <a:ea typeface="Comic Sans MS"/>
                <a:cs typeface="Comic Sans MS"/>
                <a:sym typeface="Comic Sans MS"/>
              </a:rPr>
              <a:t>Math Centers</a:t>
            </a:r>
          </a:p>
        </p:txBody>
      </p:sp>
      <p:sp>
        <p:nvSpPr>
          <p:cNvPr id="354" name="Shape 354"/>
          <p:cNvSpPr txBox="1"/>
          <p:nvPr>
            <p:ph idx="1" type="body"/>
          </p:nvPr>
        </p:nvSpPr>
        <p:spPr>
          <a:xfrm>
            <a:off x="311700" y="1152475"/>
            <a:ext cx="8520600" cy="3416400"/>
          </a:xfrm>
          <a:prstGeom prst="rect">
            <a:avLst/>
          </a:prstGeom>
          <a:solidFill>
            <a:srgbClr val="FFE599"/>
          </a:solidFill>
        </p:spPr>
        <p:txBody>
          <a:bodyPr anchorCtr="0" anchor="t" bIns="91425" lIns="91425" rIns="91425" tIns="91425">
            <a:noAutofit/>
          </a:bodyPr>
          <a:lstStyle/>
          <a:p>
            <a:pPr lvl="0">
              <a:spcBef>
                <a:spcPts val="0"/>
              </a:spcBef>
              <a:buNone/>
            </a:pPr>
            <a:r>
              <a:t/>
            </a:r>
            <a:endParaRPr>
              <a:solidFill>
                <a:srgbClr val="000000"/>
              </a:solidFill>
            </a:endParaRPr>
          </a:p>
        </p:txBody>
      </p:sp>
      <p:pic>
        <p:nvPicPr>
          <p:cNvPr id="355" name="Shape 355"/>
          <p:cNvPicPr preferRelativeResize="0"/>
          <p:nvPr/>
        </p:nvPicPr>
        <p:blipFill>
          <a:blip r:embed="rId3">
            <a:alphaModFix/>
          </a:blip>
          <a:stretch>
            <a:fillRect/>
          </a:stretch>
        </p:blipFill>
        <p:spPr>
          <a:xfrm>
            <a:off x="311700" y="1883275"/>
            <a:ext cx="2349124" cy="1761850"/>
          </a:xfrm>
          <a:prstGeom prst="rect">
            <a:avLst/>
          </a:prstGeom>
          <a:noFill/>
          <a:ln>
            <a:noFill/>
          </a:ln>
        </p:spPr>
      </p:pic>
      <p:pic>
        <p:nvPicPr>
          <p:cNvPr id="356" name="Shape 356"/>
          <p:cNvPicPr preferRelativeResize="0"/>
          <p:nvPr/>
        </p:nvPicPr>
        <p:blipFill>
          <a:blip r:embed="rId4">
            <a:alphaModFix/>
          </a:blip>
          <a:stretch>
            <a:fillRect/>
          </a:stretch>
        </p:blipFill>
        <p:spPr>
          <a:xfrm>
            <a:off x="2937099" y="1265561"/>
            <a:ext cx="2067623" cy="1550723"/>
          </a:xfrm>
          <a:prstGeom prst="rect">
            <a:avLst/>
          </a:prstGeom>
          <a:noFill/>
          <a:ln>
            <a:noFill/>
          </a:ln>
        </p:spPr>
      </p:pic>
      <p:pic>
        <p:nvPicPr>
          <p:cNvPr id="357" name="Shape 357"/>
          <p:cNvPicPr preferRelativeResize="0"/>
          <p:nvPr/>
        </p:nvPicPr>
        <p:blipFill>
          <a:blip r:embed="rId5">
            <a:alphaModFix/>
          </a:blip>
          <a:stretch>
            <a:fillRect/>
          </a:stretch>
        </p:blipFill>
        <p:spPr>
          <a:xfrm>
            <a:off x="5369225" y="1265550"/>
            <a:ext cx="2067623" cy="1550725"/>
          </a:xfrm>
          <a:prstGeom prst="rect">
            <a:avLst/>
          </a:prstGeom>
          <a:noFill/>
          <a:ln>
            <a:noFill/>
          </a:ln>
        </p:spPr>
      </p:pic>
      <p:pic>
        <p:nvPicPr>
          <p:cNvPr id="358" name="Shape 358"/>
          <p:cNvPicPr preferRelativeResize="0"/>
          <p:nvPr/>
        </p:nvPicPr>
        <p:blipFill>
          <a:blip r:embed="rId6">
            <a:alphaModFix/>
          </a:blip>
          <a:stretch>
            <a:fillRect/>
          </a:stretch>
        </p:blipFill>
        <p:spPr>
          <a:xfrm>
            <a:off x="6706975" y="2934825"/>
            <a:ext cx="2016525" cy="1512399"/>
          </a:xfrm>
          <a:prstGeom prst="rect">
            <a:avLst/>
          </a:prstGeom>
          <a:noFill/>
          <a:ln>
            <a:noFill/>
          </a:ln>
        </p:spPr>
      </p:pic>
      <p:pic>
        <p:nvPicPr>
          <p:cNvPr id="359" name="Shape 359"/>
          <p:cNvPicPr preferRelativeResize="0"/>
          <p:nvPr/>
        </p:nvPicPr>
        <p:blipFill>
          <a:blip r:embed="rId7">
            <a:alphaModFix/>
          </a:blip>
          <a:stretch>
            <a:fillRect/>
          </a:stretch>
        </p:blipFill>
        <p:spPr>
          <a:xfrm>
            <a:off x="3742150" y="2934831"/>
            <a:ext cx="2016525" cy="151239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3" name="Shape 363"/>
        <p:cNvGrpSpPr/>
        <p:nvPr/>
      </p:nvGrpSpPr>
      <p:grpSpPr>
        <a:xfrm>
          <a:off x="0" y="0"/>
          <a:ext cx="0" cy="0"/>
          <a:chOff x="0" y="0"/>
          <a:chExt cx="0" cy="0"/>
        </a:xfrm>
      </p:grpSpPr>
      <p:sp>
        <p:nvSpPr>
          <p:cNvPr id="364" name="Shape 364"/>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latin typeface="Comic Sans MS"/>
                <a:ea typeface="Comic Sans MS"/>
                <a:cs typeface="Comic Sans MS"/>
                <a:sym typeface="Comic Sans MS"/>
              </a:rPr>
              <a:t>Math Games </a:t>
            </a:r>
          </a:p>
        </p:txBody>
      </p:sp>
      <p:sp>
        <p:nvSpPr>
          <p:cNvPr id="365" name="Shape 365"/>
          <p:cNvSpPr txBox="1"/>
          <p:nvPr>
            <p:ph idx="1" type="body"/>
          </p:nvPr>
        </p:nvSpPr>
        <p:spPr>
          <a:xfrm>
            <a:off x="311700" y="1185100"/>
            <a:ext cx="8520600" cy="3416400"/>
          </a:xfrm>
          <a:prstGeom prst="rect">
            <a:avLst/>
          </a:prstGeom>
        </p:spPr>
        <p:txBody>
          <a:bodyPr anchorCtr="0" anchor="t" bIns="91425" lIns="91425" rIns="91425" tIns="91425">
            <a:noAutofit/>
          </a:bodyPr>
          <a:lstStyle/>
          <a:p>
            <a:pPr lvl="0">
              <a:spcBef>
                <a:spcPts val="0"/>
              </a:spcBef>
              <a:buNone/>
            </a:pPr>
            <a:r>
              <a:rPr lang="en"/>
              <a:t>Every Thursday afternoon K-3 students came together in the gym to play math games </a:t>
            </a:r>
          </a:p>
        </p:txBody>
      </p:sp>
      <p:pic>
        <p:nvPicPr>
          <p:cNvPr descr="may 004.JPG" id="366" name="Shape 366"/>
          <p:cNvPicPr preferRelativeResize="0"/>
          <p:nvPr/>
        </p:nvPicPr>
        <p:blipFill>
          <a:blip r:embed="rId3">
            <a:alphaModFix/>
          </a:blip>
          <a:stretch>
            <a:fillRect/>
          </a:stretch>
        </p:blipFill>
        <p:spPr>
          <a:xfrm>
            <a:off x="251675" y="1797224"/>
            <a:ext cx="1676496" cy="1257384"/>
          </a:xfrm>
          <a:prstGeom prst="rect">
            <a:avLst/>
          </a:prstGeom>
          <a:noFill/>
          <a:ln>
            <a:noFill/>
          </a:ln>
        </p:spPr>
      </p:pic>
      <p:pic>
        <p:nvPicPr>
          <p:cNvPr descr="may 007.JPG" id="367" name="Shape 367"/>
          <p:cNvPicPr preferRelativeResize="0"/>
          <p:nvPr/>
        </p:nvPicPr>
        <p:blipFill>
          <a:blip r:embed="rId4">
            <a:alphaModFix/>
          </a:blip>
          <a:stretch>
            <a:fillRect/>
          </a:stretch>
        </p:blipFill>
        <p:spPr>
          <a:xfrm>
            <a:off x="2153024" y="1797224"/>
            <a:ext cx="1851822" cy="1388866"/>
          </a:xfrm>
          <a:prstGeom prst="rect">
            <a:avLst/>
          </a:prstGeom>
          <a:noFill/>
          <a:ln>
            <a:noFill/>
          </a:ln>
        </p:spPr>
      </p:pic>
      <p:pic>
        <p:nvPicPr>
          <p:cNvPr descr="may 009.JPG" id="368" name="Shape 368"/>
          <p:cNvPicPr preferRelativeResize="0"/>
          <p:nvPr/>
        </p:nvPicPr>
        <p:blipFill>
          <a:blip r:embed="rId5">
            <a:alphaModFix/>
          </a:blip>
          <a:stretch>
            <a:fillRect/>
          </a:stretch>
        </p:blipFill>
        <p:spPr>
          <a:xfrm>
            <a:off x="2826924" y="3299985"/>
            <a:ext cx="1851822" cy="1388848"/>
          </a:xfrm>
          <a:prstGeom prst="rect">
            <a:avLst/>
          </a:prstGeom>
          <a:noFill/>
          <a:ln>
            <a:noFill/>
          </a:ln>
        </p:spPr>
      </p:pic>
      <p:pic>
        <p:nvPicPr>
          <p:cNvPr descr="JUne 018.JPG" id="369" name="Shape 369"/>
          <p:cNvPicPr preferRelativeResize="0"/>
          <p:nvPr/>
        </p:nvPicPr>
        <p:blipFill>
          <a:blip r:embed="rId6">
            <a:alphaModFix/>
          </a:blip>
          <a:stretch>
            <a:fillRect/>
          </a:stretch>
        </p:blipFill>
        <p:spPr>
          <a:xfrm>
            <a:off x="603737" y="3299975"/>
            <a:ext cx="1549298" cy="1161973"/>
          </a:xfrm>
          <a:prstGeom prst="rect">
            <a:avLst/>
          </a:prstGeom>
          <a:noFill/>
          <a:ln>
            <a:noFill/>
          </a:ln>
        </p:spPr>
      </p:pic>
      <p:pic>
        <p:nvPicPr>
          <p:cNvPr descr="IMG_0088[1].JPG" id="370" name="Shape 370"/>
          <p:cNvPicPr preferRelativeResize="0"/>
          <p:nvPr/>
        </p:nvPicPr>
        <p:blipFill>
          <a:blip r:embed="rId7">
            <a:alphaModFix/>
          </a:blip>
          <a:stretch>
            <a:fillRect/>
          </a:stretch>
        </p:blipFill>
        <p:spPr>
          <a:xfrm>
            <a:off x="5414750" y="1892099"/>
            <a:ext cx="2653299" cy="265329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666666"/>
        </a:solidFill>
      </p:bgPr>
    </p:bg>
    <p:spTree>
      <p:nvGrpSpPr>
        <p:cNvPr id="374" name="Shape 374"/>
        <p:cNvGrpSpPr/>
        <p:nvPr/>
      </p:nvGrpSpPr>
      <p:grpSpPr>
        <a:xfrm>
          <a:off x="0" y="0"/>
          <a:ext cx="0" cy="0"/>
          <a:chOff x="0" y="0"/>
          <a:chExt cx="0" cy="0"/>
        </a:xfrm>
      </p:grpSpPr>
      <p:sp>
        <p:nvSpPr>
          <p:cNvPr id="375" name="Shape 375"/>
          <p:cNvSpPr txBox="1"/>
          <p:nvPr>
            <p:ph type="title"/>
          </p:nvPr>
        </p:nvSpPr>
        <p:spPr>
          <a:xfrm>
            <a:off x="311700" y="445025"/>
            <a:ext cx="4456500" cy="572700"/>
          </a:xfrm>
          <a:prstGeom prst="rect">
            <a:avLst/>
          </a:prstGeom>
          <a:solidFill>
            <a:srgbClr val="FF9900"/>
          </a:solidFill>
        </p:spPr>
        <p:txBody>
          <a:bodyPr anchorCtr="0" anchor="t" bIns="91425" lIns="91425" rIns="91425" tIns="91425">
            <a:noAutofit/>
          </a:bodyPr>
          <a:lstStyle/>
          <a:p>
            <a:pPr lvl="0" algn="l">
              <a:spcBef>
                <a:spcPts val="0"/>
              </a:spcBef>
              <a:buNone/>
            </a:pPr>
            <a:r>
              <a:rPr lang="en">
                <a:latin typeface="Comic Sans MS"/>
                <a:ea typeface="Comic Sans MS"/>
                <a:cs typeface="Comic Sans MS"/>
                <a:sym typeface="Comic Sans MS"/>
              </a:rPr>
              <a:t>Student Work Samples</a:t>
            </a:r>
          </a:p>
        </p:txBody>
      </p:sp>
      <p:sp>
        <p:nvSpPr>
          <p:cNvPr id="376" name="Shape 376"/>
          <p:cNvSpPr txBox="1"/>
          <p:nvPr>
            <p:ph idx="1" type="body"/>
          </p:nvPr>
        </p:nvSpPr>
        <p:spPr>
          <a:xfrm>
            <a:off x="311700" y="1152475"/>
            <a:ext cx="8520600" cy="3850200"/>
          </a:xfrm>
          <a:prstGeom prst="rect">
            <a:avLst/>
          </a:prstGeom>
        </p:spPr>
        <p:txBody>
          <a:bodyPr anchorCtr="0" anchor="t" bIns="91425" lIns="91425" rIns="91425" tIns="91425">
            <a:noAutofit/>
          </a:bodyPr>
          <a:lstStyle/>
          <a:p>
            <a:pPr lvl="0">
              <a:spcBef>
                <a:spcPts val="0"/>
              </a:spcBef>
              <a:buNone/>
            </a:pPr>
            <a:r>
              <a:rPr lang="en"/>
              <a:t>Journals</a:t>
            </a:r>
          </a:p>
        </p:txBody>
      </p:sp>
      <p:pic>
        <p:nvPicPr>
          <p:cNvPr descr="IMG_0112[1].JPG" id="377" name="Shape 377"/>
          <p:cNvPicPr preferRelativeResize="0"/>
          <p:nvPr/>
        </p:nvPicPr>
        <p:blipFill>
          <a:blip r:embed="rId3">
            <a:alphaModFix/>
          </a:blip>
          <a:stretch>
            <a:fillRect/>
          </a:stretch>
        </p:blipFill>
        <p:spPr>
          <a:xfrm>
            <a:off x="6541624" y="1425975"/>
            <a:ext cx="2504350" cy="2958876"/>
          </a:xfrm>
          <a:prstGeom prst="rect">
            <a:avLst/>
          </a:prstGeom>
          <a:noFill/>
          <a:ln>
            <a:noFill/>
          </a:ln>
        </p:spPr>
      </p:pic>
      <p:pic>
        <p:nvPicPr>
          <p:cNvPr descr="IMG_0114[1].JPG" id="378" name="Shape 378"/>
          <p:cNvPicPr preferRelativeResize="0"/>
          <p:nvPr/>
        </p:nvPicPr>
        <p:blipFill>
          <a:blip r:embed="rId4">
            <a:alphaModFix/>
          </a:blip>
          <a:stretch>
            <a:fillRect/>
          </a:stretch>
        </p:blipFill>
        <p:spPr>
          <a:xfrm>
            <a:off x="2264349" y="1976779"/>
            <a:ext cx="1512775" cy="2017046"/>
          </a:xfrm>
          <a:prstGeom prst="rect">
            <a:avLst/>
          </a:prstGeom>
          <a:noFill/>
          <a:ln>
            <a:noFill/>
          </a:ln>
        </p:spPr>
      </p:pic>
      <p:pic>
        <p:nvPicPr>
          <p:cNvPr descr="IMG_0113[1].JPG" id="379" name="Shape 379"/>
          <p:cNvPicPr preferRelativeResize="0"/>
          <p:nvPr/>
        </p:nvPicPr>
        <p:blipFill>
          <a:blip r:embed="rId5">
            <a:alphaModFix/>
          </a:blip>
          <a:stretch>
            <a:fillRect/>
          </a:stretch>
        </p:blipFill>
        <p:spPr>
          <a:xfrm>
            <a:off x="391873" y="2682625"/>
            <a:ext cx="1512775" cy="2017051"/>
          </a:xfrm>
          <a:prstGeom prst="rect">
            <a:avLst/>
          </a:prstGeom>
          <a:noFill/>
          <a:ln>
            <a:noFill/>
          </a:ln>
        </p:spPr>
      </p:pic>
      <p:pic>
        <p:nvPicPr>
          <p:cNvPr descr="IMG_0115[1].JPG" id="380" name="Shape 380"/>
          <p:cNvPicPr preferRelativeResize="0"/>
          <p:nvPr/>
        </p:nvPicPr>
        <p:blipFill>
          <a:blip r:embed="rId6">
            <a:alphaModFix/>
          </a:blip>
          <a:stretch>
            <a:fillRect/>
          </a:stretch>
        </p:blipFill>
        <p:spPr>
          <a:xfrm>
            <a:off x="4136824" y="1483337"/>
            <a:ext cx="2066225" cy="2755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76A5AF"/>
        </a:solidFill>
      </p:bgPr>
    </p:bg>
    <p:spTree>
      <p:nvGrpSpPr>
        <p:cNvPr id="384" name="Shape 384"/>
        <p:cNvGrpSpPr/>
        <p:nvPr/>
      </p:nvGrpSpPr>
      <p:grpSpPr>
        <a:xfrm>
          <a:off x="0" y="0"/>
          <a:ext cx="0" cy="0"/>
          <a:chOff x="0" y="0"/>
          <a:chExt cx="0" cy="0"/>
        </a:xfrm>
      </p:grpSpPr>
      <p:sp>
        <p:nvSpPr>
          <p:cNvPr id="385" name="Shape 385"/>
          <p:cNvSpPr txBox="1"/>
          <p:nvPr>
            <p:ph type="title"/>
          </p:nvPr>
        </p:nvSpPr>
        <p:spPr>
          <a:xfrm>
            <a:off x="532825" y="455900"/>
            <a:ext cx="2522700" cy="572700"/>
          </a:xfrm>
          <a:prstGeom prst="rect">
            <a:avLst/>
          </a:prstGeom>
          <a:solidFill>
            <a:srgbClr val="FFFF00"/>
          </a:solidFill>
        </p:spPr>
        <p:txBody>
          <a:bodyPr anchorCtr="0" anchor="t" bIns="91425" lIns="91425" rIns="91425" tIns="91425">
            <a:noAutofit/>
          </a:bodyPr>
          <a:lstStyle/>
          <a:p>
            <a:pPr lvl="0" algn="l">
              <a:spcBef>
                <a:spcPts val="0"/>
              </a:spcBef>
              <a:buNone/>
            </a:pPr>
            <a:r>
              <a:rPr lang="en">
                <a:solidFill>
                  <a:srgbClr val="000000"/>
                </a:solidFill>
                <a:latin typeface="Comic Sans MS"/>
                <a:ea typeface="Comic Sans MS"/>
                <a:cs typeface="Comic Sans MS"/>
                <a:sym typeface="Comic Sans MS"/>
              </a:rPr>
              <a:t>RESOURCES</a:t>
            </a:r>
          </a:p>
        </p:txBody>
      </p:sp>
      <p:pic>
        <p:nvPicPr>
          <p:cNvPr descr="IMG_0093[1].JPG" id="386" name="Shape 386"/>
          <p:cNvPicPr preferRelativeResize="0"/>
          <p:nvPr/>
        </p:nvPicPr>
        <p:blipFill>
          <a:blip r:embed="rId3">
            <a:alphaModFix/>
          </a:blip>
          <a:stretch>
            <a:fillRect/>
          </a:stretch>
        </p:blipFill>
        <p:spPr>
          <a:xfrm>
            <a:off x="207398" y="1318122"/>
            <a:ext cx="1586849" cy="2115849"/>
          </a:xfrm>
          <a:prstGeom prst="rect">
            <a:avLst/>
          </a:prstGeom>
          <a:noFill/>
          <a:ln>
            <a:noFill/>
          </a:ln>
        </p:spPr>
      </p:pic>
      <p:pic>
        <p:nvPicPr>
          <p:cNvPr descr="IMG_0095[1].JPG" id="387" name="Shape 387"/>
          <p:cNvPicPr preferRelativeResize="0"/>
          <p:nvPr/>
        </p:nvPicPr>
        <p:blipFill>
          <a:blip r:embed="rId4">
            <a:alphaModFix/>
          </a:blip>
          <a:stretch>
            <a:fillRect/>
          </a:stretch>
        </p:blipFill>
        <p:spPr>
          <a:xfrm rot="-536638">
            <a:off x="2089124" y="1548500"/>
            <a:ext cx="1380250" cy="1840348"/>
          </a:xfrm>
          <a:prstGeom prst="rect">
            <a:avLst/>
          </a:prstGeom>
          <a:noFill/>
          <a:ln>
            <a:noFill/>
          </a:ln>
        </p:spPr>
      </p:pic>
      <p:pic>
        <p:nvPicPr>
          <p:cNvPr descr="IMG_0096[1].JPG" id="388" name="Shape 388"/>
          <p:cNvPicPr preferRelativeResize="0"/>
          <p:nvPr/>
        </p:nvPicPr>
        <p:blipFill>
          <a:blip r:embed="rId5">
            <a:alphaModFix/>
          </a:blip>
          <a:stretch>
            <a:fillRect/>
          </a:stretch>
        </p:blipFill>
        <p:spPr>
          <a:xfrm>
            <a:off x="5492275" y="225754"/>
            <a:ext cx="1380250" cy="1840334"/>
          </a:xfrm>
          <a:prstGeom prst="rect">
            <a:avLst/>
          </a:prstGeom>
          <a:noFill/>
          <a:ln>
            <a:noFill/>
          </a:ln>
        </p:spPr>
      </p:pic>
      <p:pic>
        <p:nvPicPr>
          <p:cNvPr descr="IMG_0097[1].JPG" id="389" name="Shape 389"/>
          <p:cNvPicPr preferRelativeResize="0"/>
          <p:nvPr/>
        </p:nvPicPr>
        <p:blipFill>
          <a:blip r:embed="rId6">
            <a:alphaModFix/>
          </a:blip>
          <a:stretch>
            <a:fillRect/>
          </a:stretch>
        </p:blipFill>
        <p:spPr>
          <a:xfrm rot="726629">
            <a:off x="7514823" y="225766"/>
            <a:ext cx="1380251" cy="1840335"/>
          </a:xfrm>
          <a:prstGeom prst="rect">
            <a:avLst/>
          </a:prstGeom>
          <a:noFill/>
          <a:ln>
            <a:noFill/>
          </a:ln>
        </p:spPr>
      </p:pic>
      <p:pic>
        <p:nvPicPr>
          <p:cNvPr descr="IMG_0098[1].JPG" id="390" name="Shape 390"/>
          <p:cNvPicPr preferRelativeResize="0"/>
          <p:nvPr/>
        </p:nvPicPr>
        <p:blipFill>
          <a:blip r:embed="rId7">
            <a:alphaModFix/>
          </a:blip>
          <a:stretch>
            <a:fillRect/>
          </a:stretch>
        </p:blipFill>
        <p:spPr>
          <a:xfrm rot="-675739">
            <a:off x="3578475" y="335432"/>
            <a:ext cx="1293274" cy="1724365"/>
          </a:xfrm>
          <a:prstGeom prst="rect">
            <a:avLst/>
          </a:prstGeom>
          <a:noFill/>
          <a:ln>
            <a:noFill/>
          </a:ln>
        </p:spPr>
      </p:pic>
      <p:pic>
        <p:nvPicPr>
          <p:cNvPr descr="IMG_0107[1].JPG" id="391" name="Shape 391"/>
          <p:cNvPicPr preferRelativeResize="0"/>
          <p:nvPr/>
        </p:nvPicPr>
        <p:blipFill>
          <a:blip r:embed="rId8">
            <a:alphaModFix/>
          </a:blip>
          <a:stretch>
            <a:fillRect/>
          </a:stretch>
        </p:blipFill>
        <p:spPr>
          <a:xfrm rot="6064702">
            <a:off x="7300057" y="2869628"/>
            <a:ext cx="1809784" cy="1357315"/>
          </a:xfrm>
          <a:prstGeom prst="rect">
            <a:avLst/>
          </a:prstGeom>
          <a:noFill/>
          <a:ln>
            <a:noFill/>
          </a:ln>
        </p:spPr>
      </p:pic>
      <p:pic>
        <p:nvPicPr>
          <p:cNvPr descr="IMG_0106[1].JPG" id="392" name="Shape 392"/>
          <p:cNvPicPr preferRelativeResize="0"/>
          <p:nvPr/>
        </p:nvPicPr>
        <p:blipFill>
          <a:blip r:embed="rId9">
            <a:alphaModFix/>
          </a:blip>
          <a:stretch>
            <a:fillRect/>
          </a:stretch>
        </p:blipFill>
        <p:spPr>
          <a:xfrm>
            <a:off x="927524" y="3532075"/>
            <a:ext cx="1986199" cy="1489649"/>
          </a:xfrm>
          <a:prstGeom prst="rect">
            <a:avLst/>
          </a:prstGeom>
          <a:noFill/>
          <a:ln>
            <a:noFill/>
          </a:ln>
        </p:spPr>
      </p:pic>
      <p:pic>
        <p:nvPicPr>
          <p:cNvPr descr="IMG_0100[1].JPG" id="393" name="Shape 393"/>
          <p:cNvPicPr preferRelativeResize="0"/>
          <p:nvPr/>
        </p:nvPicPr>
        <p:blipFill>
          <a:blip r:embed="rId10">
            <a:alphaModFix/>
          </a:blip>
          <a:stretch>
            <a:fillRect/>
          </a:stretch>
        </p:blipFill>
        <p:spPr>
          <a:xfrm>
            <a:off x="3764249" y="2628112"/>
            <a:ext cx="1380250" cy="184035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7" name="Shape 397"/>
        <p:cNvGrpSpPr/>
        <p:nvPr/>
      </p:nvGrpSpPr>
      <p:grpSpPr>
        <a:xfrm>
          <a:off x="0" y="0"/>
          <a:ext cx="0" cy="0"/>
          <a:chOff x="0" y="0"/>
          <a:chExt cx="0" cy="0"/>
        </a:xfrm>
      </p:grpSpPr>
      <p:sp>
        <p:nvSpPr>
          <p:cNvPr id="398" name="Shape 398"/>
          <p:cNvSpPr txBox="1"/>
          <p:nvPr>
            <p:ph type="title"/>
          </p:nvPr>
        </p:nvSpPr>
        <p:spPr>
          <a:xfrm>
            <a:off x="2426525" y="445025"/>
            <a:ext cx="3869400" cy="572700"/>
          </a:xfrm>
          <a:prstGeom prst="rect">
            <a:avLst/>
          </a:prstGeom>
          <a:solidFill>
            <a:srgbClr val="FF9900"/>
          </a:solidFill>
        </p:spPr>
        <p:txBody>
          <a:bodyPr anchorCtr="0" anchor="t" bIns="91425" lIns="91425" rIns="91425" tIns="91425">
            <a:noAutofit/>
          </a:bodyPr>
          <a:lstStyle/>
          <a:p>
            <a:pPr lvl="0" algn="ctr">
              <a:spcBef>
                <a:spcPts val="0"/>
              </a:spcBef>
              <a:buNone/>
            </a:pPr>
            <a:r>
              <a:rPr lang="en">
                <a:solidFill>
                  <a:srgbClr val="0000FF"/>
                </a:solidFill>
                <a:latin typeface="Comic Sans MS"/>
                <a:ea typeface="Comic Sans MS"/>
                <a:cs typeface="Comic Sans MS"/>
                <a:sym typeface="Comic Sans MS"/>
              </a:rPr>
              <a:t>Results</a:t>
            </a:r>
          </a:p>
        </p:txBody>
      </p:sp>
      <p:sp>
        <p:nvSpPr>
          <p:cNvPr id="399" name="Shape 399"/>
          <p:cNvSpPr txBox="1"/>
          <p:nvPr>
            <p:ph idx="1" type="body"/>
          </p:nvPr>
        </p:nvSpPr>
        <p:spPr>
          <a:xfrm>
            <a:off x="311700" y="1152475"/>
            <a:ext cx="8520600" cy="3416400"/>
          </a:xfrm>
          <a:prstGeom prst="rect">
            <a:avLst/>
          </a:prstGeom>
          <a:solidFill>
            <a:srgbClr val="93C47D"/>
          </a:solidFill>
        </p:spPr>
        <p:txBody>
          <a:bodyPr anchorCtr="0" anchor="t" bIns="91425" lIns="91425" rIns="91425" tIns="91425">
            <a:noAutofit/>
          </a:bodyPr>
          <a:lstStyle/>
          <a:p>
            <a:pPr lvl="0" rtl="0">
              <a:spcBef>
                <a:spcPts val="0"/>
              </a:spcBef>
              <a:buNone/>
            </a:pPr>
            <a:r>
              <a:rPr lang="en">
                <a:solidFill>
                  <a:srgbClr val="000000"/>
                </a:solidFill>
                <a:latin typeface="Comic Sans MS"/>
                <a:ea typeface="Comic Sans MS"/>
                <a:cs typeface="Comic Sans MS"/>
                <a:sym typeface="Comic Sans MS"/>
              </a:rPr>
              <a:t>Quotes from students</a:t>
            </a:r>
          </a:p>
          <a:p>
            <a:pPr indent="-304800" lvl="0" marL="457200" rtl="0">
              <a:spcBef>
                <a:spcPts val="0"/>
              </a:spcBef>
              <a:buClr>
                <a:srgbClr val="000000"/>
              </a:buClr>
              <a:buSzPct val="100000"/>
              <a:buFont typeface="Comic Sans MS"/>
            </a:pPr>
            <a:r>
              <a:rPr lang="en" sz="1200">
                <a:solidFill>
                  <a:srgbClr val="000000"/>
                </a:solidFill>
                <a:latin typeface="Comic Sans MS"/>
                <a:ea typeface="Comic Sans MS"/>
                <a:cs typeface="Comic Sans MS"/>
                <a:sym typeface="Comic Sans MS"/>
              </a:rPr>
              <a:t>It’s amazing because it’s really FUN! </a:t>
            </a:r>
            <a:r>
              <a:rPr lang="en" sz="1200">
                <a:solidFill>
                  <a:srgbClr val="000000"/>
                </a:solidFill>
                <a:latin typeface="Comic Sans MS"/>
                <a:ea typeface="Comic Sans MS"/>
                <a:cs typeface="Comic Sans MS"/>
                <a:sym typeface="Comic Sans MS"/>
              </a:rPr>
              <a:t>Grade 2 student</a:t>
            </a:r>
          </a:p>
          <a:p>
            <a:pPr indent="-304800" lvl="0" marL="457200" rtl="0">
              <a:spcBef>
                <a:spcPts val="0"/>
              </a:spcBef>
              <a:buClr>
                <a:srgbClr val="000000"/>
              </a:buClr>
              <a:buSzPct val="100000"/>
              <a:buFont typeface="Comic Sans MS"/>
            </a:pPr>
            <a:r>
              <a:rPr lang="en" sz="1200">
                <a:solidFill>
                  <a:srgbClr val="000000"/>
                </a:solidFill>
                <a:latin typeface="Comic Sans MS"/>
                <a:ea typeface="Comic Sans MS"/>
                <a:cs typeface="Comic Sans MS"/>
                <a:sym typeface="Comic Sans MS"/>
              </a:rPr>
              <a:t>It’s awesome because I love ALL the games like </a:t>
            </a:r>
            <a:r>
              <a:rPr i="1" lang="en" sz="1200" u="sng">
                <a:solidFill>
                  <a:srgbClr val="000000"/>
                </a:solidFill>
                <a:latin typeface="Comic Sans MS"/>
                <a:ea typeface="Comic Sans MS"/>
                <a:cs typeface="Comic Sans MS"/>
                <a:sym typeface="Comic Sans MS"/>
              </a:rPr>
              <a:t>4 Strikes and You’re Out ! </a:t>
            </a:r>
            <a:r>
              <a:rPr lang="en" sz="1200">
                <a:solidFill>
                  <a:srgbClr val="000000"/>
                </a:solidFill>
                <a:latin typeface="Comic Sans MS"/>
                <a:ea typeface="Comic Sans MS"/>
                <a:cs typeface="Comic Sans MS"/>
                <a:sym typeface="Comic Sans MS"/>
              </a:rPr>
              <a:t>Grade 2 student</a:t>
            </a:r>
          </a:p>
          <a:p>
            <a:pPr indent="-304800" lvl="0" marL="457200" rtl="0">
              <a:spcBef>
                <a:spcPts val="0"/>
              </a:spcBef>
              <a:buClr>
                <a:srgbClr val="000000"/>
              </a:buClr>
              <a:buSzPct val="100000"/>
              <a:buFont typeface="Comic Sans MS"/>
            </a:pPr>
            <a:r>
              <a:rPr lang="en" sz="1200">
                <a:solidFill>
                  <a:srgbClr val="000000"/>
                </a:solidFill>
                <a:latin typeface="Comic Sans MS"/>
                <a:ea typeface="Comic Sans MS"/>
                <a:cs typeface="Comic Sans MS"/>
                <a:sym typeface="Comic Sans MS"/>
              </a:rPr>
              <a:t>We learned easy ways to solve math!- Grade 2 student</a:t>
            </a:r>
          </a:p>
          <a:p>
            <a:pPr indent="-304800" lvl="0" marL="457200" rtl="0">
              <a:spcBef>
                <a:spcPts val="0"/>
              </a:spcBef>
              <a:buClr>
                <a:srgbClr val="000000"/>
              </a:buClr>
              <a:buSzPct val="100000"/>
              <a:buFont typeface="Comic Sans MS"/>
            </a:pPr>
            <a:r>
              <a:rPr lang="en" sz="1200">
                <a:solidFill>
                  <a:srgbClr val="000000"/>
                </a:solidFill>
                <a:latin typeface="Comic Sans MS"/>
                <a:ea typeface="Comic Sans MS"/>
                <a:cs typeface="Comic Sans MS"/>
                <a:sym typeface="Comic Sans MS"/>
              </a:rPr>
              <a:t>Math is my favorite subject...I wrote it in my school yearbook. Grade 3 student</a:t>
            </a:r>
          </a:p>
          <a:p>
            <a:pPr indent="-304800" lvl="0" marL="457200" rtl="0">
              <a:spcBef>
                <a:spcPts val="0"/>
              </a:spcBef>
              <a:buClr>
                <a:srgbClr val="000000"/>
              </a:buClr>
              <a:buSzPct val="100000"/>
              <a:buFont typeface="Comic Sans MS"/>
            </a:pPr>
            <a:r>
              <a:rPr lang="en" sz="1200">
                <a:solidFill>
                  <a:srgbClr val="000000"/>
                </a:solidFill>
                <a:latin typeface="Comic Sans MS"/>
                <a:ea typeface="Comic Sans MS"/>
                <a:cs typeface="Comic Sans MS"/>
                <a:sym typeface="Comic Sans MS"/>
              </a:rPr>
              <a:t>Math makes you SMART! Grade 3 student</a:t>
            </a:r>
          </a:p>
          <a:p>
            <a:pPr indent="-304800" lvl="0" marL="457200" rtl="0">
              <a:spcBef>
                <a:spcPts val="0"/>
              </a:spcBef>
              <a:buClr>
                <a:srgbClr val="000000"/>
              </a:buClr>
              <a:buSzPct val="100000"/>
              <a:buFont typeface="Comic Sans MS"/>
            </a:pPr>
            <a:r>
              <a:rPr lang="en" sz="1200">
                <a:solidFill>
                  <a:srgbClr val="000000"/>
                </a:solidFill>
                <a:latin typeface="Comic Sans MS"/>
                <a:ea typeface="Comic Sans MS"/>
                <a:cs typeface="Comic Sans MS"/>
                <a:sym typeface="Comic Sans MS"/>
              </a:rPr>
              <a:t>Math is really interesting but I’m not a huge fan of it!  Grade 3 student</a:t>
            </a:r>
          </a:p>
          <a:p>
            <a:pPr indent="-304800" lvl="0" marL="457200" rtl="0">
              <a:spcBef>
                <a:spcPts val="0"/>
              </a:spcBef>
              <a:buClr>
                <a:srgbClr val="000000"/>
              </a:buClr>
              <a:buSzPct val="100000"/>
              <a:buFont typeface="Comic Sans MS"/>
            </a:pPr>
            <a:r>
              <a:rPr lang="en" sz="1200">
                <a:solidFill>
                  <a:srgbClr val="000000"/>
                </a:solidFill>
                <a:latin typeface="Comic Sans MS"/>
                <a:ea typeface="Comic Sans MS"/>
                <a:cs typeface="Comic Sans MS"/>
                <a:sym typeface="Comic Sans MS"/>
              </a:rPr>
              <a:t>I love NUMBERS! Grade 1 student</a:t>
            </a:r>
          </a:p>
          <a:p>
            <a:pPr indent="-304800" lvl="0" marL="457200" rtl="0">
              <a:spcBef>
                <a:spcPts val="0"/>
              </a:spcBef>
              <a:buClr>
                <a:srgbClr val="000000"/>
              </a:buClr>
              <a:buSzPct val="100000"/>
              <a:buFont typeface="Comic Sans MS"/>
            </a:pPr>
            <a:r>
              <a:rPr lang="en" sz="1200">
                <a:solidFill>
                  <a:srgbClr val="000000"/>
                </a:solidFill>
                <a:latin typeface="Comic Sans MS"/>
                <a:ea typeface="Comic Sans MS"/>
                <a:cs typeface="Comic Sans MS"/>
                <a:sym typeface="Comic Sans MS"/>
              </a:rPr>
              <a:t>Math is fun...we get to play lots of games!! Grade 1 student</a:t>
            </a:r>
          </a:p>
          <a:p>
            <a:pPr indent="-304800" lvl="0" marL="457200" rtl="0">
              <a:spcBef>
                <a:spcPts val="0"/>
              </a:spcBef>
              <a:buClr>
                <a:srgbClr val="000000"/>
              </a:buClr>
              <a:buSzPct val="100000"/>
              <a:buFont typeface="Comic Sans MS"/>
            </a:pPr>
            <a:r>
              <a:rPr lang="en" sz="1200">
                <a:solidFill>
                  <a:srgbClr val="000000"/>
                </a:solidFill>
                <a:latin typeface="Comic Sans MS"/>
                <a:ea typeface="Comic Sans MS"/>
                <a:cs typeface="Comic Sans MS"/>
                <a:sym typeface="Comic Sans MS"/>
              </a:rPr>
              <a:t>Math is good for your brain! Grade 3 student</a:t>
            </a:r>
          </a:p>
          <a:p>
            <a:pPr lvl="0">
              <a:spcBef>
                <a:spcPts val="0"/>
              </a:spcBef>
              <a:buNone/>
            </a:pPr>
            <a:r>
              <a:t/>
            </a:r>
            <a:endParaRPr sz="1200">
              <a:solidFill>
                <a:srgbClr val="000000"/>
              </a:solidFill>
              <a:latin typeface="Comic Sans MS"/>
              <a:ea typeface="Comic Sans MS"/>
              <a:cs typeface="Comic Sans MS"/>
              <a:sym typeface="Comic Sans M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8" name="Shape 178"/>
        <p:cNvGrpSpPr/>
        <p:nvPr/>
      </p:nvGrpSpPr>
      <p:grpSpPr>
        <a:xfrm>
          <a:off x="0" y="0"/>
          <a:ext cx="0" cy="0"/>
          <a:chOff x="0" y="0"/>
          <a:chExt cx="0" cy="0"/>
        </a:xfrm>
      </p:grpSpPr>
      <p:sp>
        <p:nvSpPr>
          <p:cNvPr id="179" name="Shape 179"/>
          <p:cNvSpPr/>
          <p:nvPr/>
        </p:nvSpPr>
        <p:spPr>
          <a:xfrm>
            <a:off x="0" y="683500"/>
            <a:ext cx="4946616" cy="2670192"/>
          </a:xfrm>
          <a:prstGeom prst="cloud">
            <a:avLst/>
          </a:prstGeom>
          <a:solidFill>
            <a:srgbClr val="6AA84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80" name="Shape 180"/>
          <p:cNvSpPr txBox="1"/>
          <p:nvPr>
            <p:ph idx="1" type="body"/>
          </p:nvPr>
        </p:nvSpPr>
        <p:spPr>
          <a:xfrm>
            <a:off x="392775" y="1306175"/>
            <a:ext cx="4449600" cy="1647900"/>
          </a:xfrm>
          <a:prstGeom prst="rect">
            <a:avLst/>
          </a:prstGeom>
        </p:spPr>
        <p:txBody>
          <a:bodyPr anchorCtr="0" anchor="t" bIns="91425" lIns="91425" rIns="91425" tIns="91425">
            <a:noAutofit/>
          </a:bodyPr>
          <a:lstStyle/>
          <a:p>
            <a:pPr lvl="0" rtl="0">
              <a:lnSpc>
                <a:spcPct val="100000"/>
              </a:lnSpc>
              <a:spcBef>
                <a:spcPts val="0"/>
              </a:spcBef>
              <a:spcAft>
                <a:spcPts val="0"/>
              </a:spcAft>
              <a:buNone/>
            </a:pPr>
            <a:r>
              <a:rPr b="1" lang="en">
                <a:solidFill>
                  <a:srgbClr val="000000"/>
                </a:solidFill>
                <a:latin typeface="Comic Sans MS"/>
                <a:ea typeface="Comic Sans MS"/>
                <a:cs typeface="Comic Sans MS"/>
                <a:sym typeface="Comic Sans MS"/>
              </a:rPr>
              <a:t>Colleen Power</a:t>
            </a:r>
            <a:r>
              <a:rPr lang="en">
                <a:solidFill>
                  <a:srgbClr val="000000"/>
                </a:solidFill>
                <a:latin typeface="Comic Sans MS"/>
                <a:ea typeface="Comic Sans MS"/>
                <a:cs typeface="Comic Sans MS"/>
                <a:sym typeface="Comic Sans MS"/>
              </a:rPr>
              <a:t> has been teaching for 29 years in the Primary Classroom. She is currently teaching grade 3 with  15 students - 7 girls and 8 boys.  </a:t>
            </a:r>
          </a:p>
          <a:p>
            <a:pPr lvl="0">
              <a:spcBef>
                <a:spcPts val="0"/>
              </a:spcBef>
              <a:buNone/>
            </a:pPr>
            <a:r>
              <a:t/>
            </a:r>
            <a:endParaRPr/>
          </a:p>
        </p:txBody>
      </p:sp>
      <p:sp>
        <p:nvSpPr>
          <p:cNvPr id="181" name="Shape 181"/>
          <p:cNvSpPr txBox="1"/>
          <p:nvPr>
            <p:ph type="title"/>
          </p:nvPr>
        </p:nvSpPr>
        <p:spPr>
          <a:xfrm>
            <a:off x="392775" y="110800"/>
            <a:ext cx="8520600" cy="572700"/>
          </a:xfrm>
          <a:prstGeom prst="rect">
            <a:avLst/>
          </a:prstGeom>
        </p:spPr>
        <p:txBody>
          <a:bodyPr anchorCtr="0" anchor="t" bIns="91425" lIns="91425" rIns="91425" tIns="91425">
            <a:noAutofit/>
          </a:bodyPr>
          <a:lstStyle/>
          <a:p>
            <a:pPr lvl="0" algn="ctr">
              <a:spcBef>
                <a:spcPts val="0"/>
              </a:spcBef>
              <a:buNone/>
            </a:pPr>
            <a:r>
              <a:rPr lang="en"/>
              <a:t>Team Members</a:t>
            </a:r>
          </a:p>
        </p:txBody>
      </p:sp>
      <p:sp>
        <p:nvSpPr>
          <p:cNvPr id="182" name="Shape 182"/>
          <p:cNvSpPr/>
          <p:nvPr/>
        </p:nvSpPr>
        <p:spPr>
          <a:xfrm>
            <a:off x="3826724" y="1841950"/>
            <a:ext cx="5317272" cy="3301560"/>
          </a:xfrm>
          <a:prstGeom prst="cloud">
            <a:avLst/>
          </a:prstGeom>
          <a:solidFill>
            <a:srgbClr val="B6D7A8"/>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83" name="Shape 183"/>
          <p:cNvSpPr txBox="1"/>
          <p:nvPr/>
        </p:nvSpPr>
        <p:spPr>
          <a:xfrm>
            <a:off x="4354675" y="1772450"/>
            <a:ext cx="4449600" cy="3150600"/>
          </a:xfrm>
          <a:prstGeom prst="rect">
            <a:avLst/>
          </a:prstGeom>
          <a:noFill/>
          <a:ln>
            <a:noFill/>
          </a:ln>
        </p:spPr>
        <p:txBody>
          <a:bodyPr anchorCtr="0" anchor="ctr" bIns="91425" lIns="91425" rIns="91425" tIns="91425">
            <a:noAutofit/>
          </a:bodyPr>
          <a:lstStyle/>
          <a:p>
            <a:pPr lvl="0" rtl="0" algn="ctr">
              <a:lnSpc>
                <a:spcPct val="115000"/>
              </a:lnSpc>
              <a:spcBef>
                <a:spcPts val="0"/>
              </a:spcBef>
              <a:buNone/>
            </a:pPr>
            <a:r>
              <a:t/>
            </a:r>
            <a:endParaRPr sz="1200">
              <a:latin typeface="Comic Sans MS"/>
              <a:ea typeface="Comic Sans MS"/>
              <a:cs typeface="Comic Sans MS"/>
              <a:sym typeface="Comic Sans MS"/>
            </a:endParaRPr>
          </a:p>
          <a:p>
            <a:pPr lvl="0" rtl="0">
              <a:lnSpc>
                <a:spcPct val="115000"/>
              </a:lnSpc>
              <a:spcBef>
                <a:spcPts val="0"/>
              </a:spcBef>
              <a:buNone/>
            </a:pPr>
            <a:r>
              <a:rPr lang="en">
                <a:latin typeface="Comic Sans MS"/>
                <a:ea typeface="Comic Sans MS"/>
                <a:cs typeface="Comic Sans MS"/>
                <a:sym typeface="Comic Sans MS"/>
              </a:rPr>
              <a:t>All children have the ability to learn at their own pace. I believe my role is to be a resource in the classroom to help students reach their full potential academically and socially.</a:t>
            </a:r>
          </a:p>
          <a:p>
            <a:pPr lvl="0" rtl="0">
              <a:lnSpc>
                <a:spcPct val="115000"/>
              </a:lnSpc>
              <a:spcBef>
                <a:spcPts val="0"/>
              </a:spcBef>
              <a:buNone/>
            </a:pPr>
            <a:r>
              <a:rPr lang="en">
                <a:latin typeface="Comic Sans MS"/>
                <a:ea typeface="Comic Sans MS"/>
                <a:cs typeface="Comic Sans MS"/>
                <a:sym typeface="Comic Sans MS"/>
              </a:rPr>
              <a:t>Teaching for me is not just about teaching but also about learning so that all students feel valued and safe. This then helps them learn about their full potential and be excited about reaching it.</a:t>
            </a: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403" name="Shape 403"/>
        <p:cNvGrpSpPr/>
        <p:nvPr/>
      </p:nvGrpSpPr>
      <p:grpSpPr>
        <a:xfrm>
          <a:off x="0" y="0"/>
          <a:ext cx="0" cy="0"/>
          <a:chOff x="0" y="0"/>
          <a:chExt cx="0" cy="0"/>
        </a:xfrm>
      </p:grpSpPr>
      <p:sp>
        <p:nvSpPr>
          <p:cNvPr id="404" name="Shape 404"/>
          <p:cNvSpPr txBox="1"/>
          <p:nvPr>
            <p:ph type="title"/>
          </p:nvPr>
        </p:nvSpPr>
        <p:spPr>
          <a:xfrm>
            <a:off x="311700" y="445025"/>
            <a:ext cx="8520600" cy="613200"/>
          </a:xfrm>
          <a:prstGeom prst="rect">
            <a:avLst/>
          </a:prstGeom>
          <a:solidFill>
            <a:srgbClr val="FFFF00"/>
          </a:solidFill>
        </p:spPr>
        <p:txBody>
          <a:bodyPr anchorCtr="0" anchor="t" bIns="91425" lIns="91425" rIns="91425" tIns="91425">
            <a:noAutofit/>
          </a:bodyPr>
          <a:lstStyle/>
          <a:p>
            <a:pPr lvl="0" rtl="0" algn="ctr">
              <a:spcBef>
                <a:spcPts val="0"/>
              </a:spcBef>
              <a:buNone/>
            </a:pPr>
            <a:r>
              <a:rPr lang="en">
                <a:latin typeface="Comic Sans MS"/>
                <a:ea typeface="Comic Sans MS"/>
                <a:cs typeface="Comic Sans MS"/>
                <a:sym typeface="Comic Sans MS"/>
              </a:rPr>
              <a:t>Special Thanks To...</a:t>
            </a:r>
          </a:p>
        </p:txBody>
      </p:sp>
      <p:sp>
        <p:nvSpPr>
          <p:cNvPr id="405" name="Shape 405"/>
          <p:cNvSpPr txBox="1"/>
          <p:nvPr>
            <p:ph idx="1" type="body"/>
          </p:nvPr>
        </p:nvSpPr>
        <p:spPr>
          <a:xfrm>
            <a:off x="311700" y="1171600"/>
            <a:ext cx="8520600" cy="3240000"/>
          </a:xfrm>
          <a:prstGeom prst="rect">
            <a:avLst/>
          </a:prstGeom>
          <a:solidFill>
            <a:srgbClr val="FFD966"/>
          </a:solidFill>
        </p:spPr>
        <p:txBody>
          <a:bodyPr anchorCtr="0" anchor="t" bIns="91425" lIns="91425" rIns="91425" tIns="91425">
            <a:noAutofit/>
          </a:bodyPr>
          <a:lstStyle/>
          <a:p>
            <a:pPr indent="-355600" lvl="0" marL="457200" rtl="0">
              <a:spcBef>
                <a:spcPts val="0"/>
              </a:spcBef>
              <a:buSzPct val="100000"/>
              <a:buFont typeface="Comic Sans MS"/>
            </a:pPr>
            <a:r>
              <a:rPr lang="en" sz="2000">
                <a:latin typeface="Comic Sans MS"/>
                <a:ea typeface="Comic Sans MS"/>
                <a:cs typeface="Comic Sans MS"/>
                <a:sym typeface="Comic Sans MS"/>
              </a:rPr>
              <a:t>Thomas Walsh</a:t>
            </a:r>
          </a:p>
          <a:p>
            <a:pPr indent="-355600" lvl="0" marL="457200" rtl="0">
              <a:spcBef>
                <a:spcPts val="0"/>
              </a:spcBef>
              <a:buSzPct val="100000"/>
              <a:buFont typeface="Comic Sans MS"/>
            </a:pPr>
            <a:r>
              <a:rPr lang="en" sz="2000">
                <a:latin typeface="Comic Sans MS"/>
                <a:ea typeface="Comic Sans MS"/>
                <a:cs typeface="Comic Sans MS"/>
                <a:sym typeface="Comic Sans MS"/>
              </a:rPr>
              <a:t>Professor Karen Goodnough, Ph. D</a:t>
            </a:r>
          </a:p>
          <a:p>
            <a:pPr indent="-355600" lvl="0" marL="457200" rtl="0">
              <a:spcBef>
                <a:spcPts val="0"/>
              </a:spcBef>
              <a:buSzPct val="100000"/>
              <a:buFont typeface="Comic Sans MS"/>
            </a:pPr>
            <a:r>
              <a:rPr lang="en" sz="2000">
                <a:latin typeface="Comic Sans MS"/>
                <a:ea typeface="Comic Sans MS"/>
                <a:cs typeface="Comic Sans MS"/>
                <a:sym typeface="Comic Sans MS"/>
              </a:rPr>
              <a:t>Craig Adams</a:t>
            </a:r>
          </a:p>
          <a:p>
            <a:pPr indent="-355600" lvl="0" marL="457200" rtl="0">
              <a:spcBef>
                <a:spcPts val="0"/>
              </a:spcBef>
              <a:buSzPct val="100000"/>
              <a:buFont typeface="Comic Sans MS"/>
            </a:pPr>
            <a:r>
              <a:rPr lang="en" sz="2000">
                <a:latin typeface="Comic Sans MS"/>
                <a:ea typeface="Comic Sans MS"/>
                <a:cs typeface="Comic Sans MS"/>
                <a:sym typeface="Comic Sans MS"/>
              </a:rPr>
              <a:t>Memorial University Of Newfoundland</a:t>
            </a:r>
          </a:p>
          <a:p>
            <a:pPr indent="-355600" lvl="0" marL="457200" rtl="0">
              <a:spcBef>
                <a:spcPts val="0"/>
              </a:spcBef>
              <a:buSzPct val="100000"/>
              <a:buFont typeface="Comic Sans MS"/>
            </a:pPr>
            <a:r>
              <a:rPr lang="en" sz="2000">
                <a:latin typeface="Comic Sans MS"/>
                <a:ea typeface="Comic Sans MS"/>
                <a:cs typeface="Comic Sans MS"/>
                <a:sym typeface="Comic Sans MS"/>
              </a:rPr>
              <a:t>Hibernia Management and Development Company</a:t>
            </a:r>
            <a:r>
              <a:rPr lang="en" sz="2000">
                <a:latin typeface="Comic Sans MS"/>
                <a:ea typeface="Comic Sans MS"/>
                <a:cs typeface="Comic Sans MS"/>
                <a:sym typeface="Comic Sans MS"/>
              </a:rPr>
              <a:t> Ltd. (HMDC)</a:t>
            </a:r>
          </a:p>
          <a:p>
            <a:pPr indent="-355600" lvl="0" marL="457200" rtl="0">
              <a:spcBef>
                <a:spcPts val="0"/>
              </a:spcBef>
              <a:buSzPct val="100000"/>
              <a:buFont typeface="Comic Sans MS"/>
            </a:pPr>
            <a:r>
              <a:rPr lang="en" sz="2000">
                <a:latin typeface="Comic Sans MS"/>
                <a:ea typeface="Comic Sans MS"/>
                <a:cs typeface="Comic Sans MS"/>
                <a:sym typeface="Comic Sans MS"/>
              </a:rPr>
              <a:t>Holy Family Elementary School- Administration and Staff</a:t>
            </a:r>
          </a:p>
          <a:p>
            <a:pPr indent="-355600" lvl="0" marL="457200" rtl="0">
              <a:spcBef>
                <a:spcPts val="0"/>
              </a:spcBef>
              <a:buSzPct val="100000"/>
              <a:buFont typeface="Comic Sans MS"/>
            </a:pPr>
            <a:r>
              <a:rPr lang="en" sz="2000">
                <a:latin typeface="Comic Sans MS"/>
                <a:ea typeface="Comic Sans MS"/>
                <a:cs typeface="Comic Sans MS"/>
                <a:sym typeface="Comic Sans MS"/>
              </a:rPr>
              <a:t>Students and Families</a:t>
            </a:r>
          </a:p>
          <a:p>
            <a:pPr lvl="0" rtl="0">
              <a:spcBef>
                <a:spcPts val="0"/>
              </a:spcBef>
              <a:buNone/>
            </a:pPr>
            <a:r>
              <a:t/>
            </a:r>
            <a:endParaRPr sz="2000">
              <a:latin typeface="Comic Sans MS"/>
              <a:ea typeface="Comic Sans MS"/>
              <a:cs typeface="Comic Sans MS"/>
              <a:sym typeface="Comic Sans M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7" name="Shape 187"/>
        <p:cNvGrpSpPr/>
        <p:nvPr/>
      </p:nvGrpSpPr>
      <p:grpSpPr>
        <a:xfrm>
          <a:off x="0" y="0"/>
          <a:ext cx="0" cy="0"/>
          <a:chOff x="0" y="0"/>
          <a:chExt cx="0" cy="0"/>
        </a:xfrm>
      </p:grpSpPr>
      <p:sp>
        <p:nvSpPr>
          <p:cNvPr id="188" name="Shape 188"/>
          <p:cNvSpPr/>
          <p:nvPr/>
        </p:nvSpPr>
        <p:spPr>
          <a:xfrm>
            <a:off x="0" y="683500"/>
            <a:ext cx="4946616" cy="2670192"/>
          </a:xfrm>
          <a:prstGeom prst="cloud">
            <a:avLst/>
          </a:prstGeom>
          <a:solidFill>
            <a:srgbClr val="FF00F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89" name="Shape 189"/>
          <p:cNvSpPr txBox="1"/>
          <p:nvPr>
            <p:ph idx="1" type="body"/>
          </p:nvPr>
        </p:nvSpPr>
        <p:spPr>
          <a:xfrm>
            <a:off x="392775" y="1306175"/>
            <a:ext cx="4449600" cy="1647900"/>
          </a:xfrm>
          <a:prstGeom prst="rect">
            <a:avLst/>
          </a:prstGeom>
        </p:spPr>
        <p:txBody>
          <a:bodyPr anchorCtr="0" anchor="t" bIns="91425" lIns="91425" rIns="91425" tIns="91425">
            <a:noAutofit/>
          </a:bodyPr>
          <a:lstStyle/>
          <a:p>
            <a:pPr lvl="0" rtl="0">
              <a:lnSpc>
                <a:spcPct val="100000"/>
              </a:lnSpc>
              <a:spcBef>
                <a:spcPts val="0"/>
              </a:spcBef>
              <a:spcAft>
                <a:spcPts val="0"/>
              </a:spcAft>
              <a:buNone/>
            </a:pPr>
            <a:r>
              <a:rPr lang="en">
                <a:solidFill>
                  <a:srgbClr val="000000"/>
                </a:solidFill>
                <a:latin typeface="Comic Sans MS"/>
                <a:ea typeface="Comic Sans MS"/>
                <a:cs typeface="Comic Sans MS"/>
                <a:sym typeface="Comic Sans MS"/>
              </a:rPr>
              <a:t> </a:t>
            </a:r>
            <a:r>
              <a:rPr b="1" lang="en">
                <a:solidFill>
                  <a:srgbClr val="000000"/>
                </a:solidFill>
                <a:latin typeface="Comic Sans MS"/>
                <a:ea typeface="Comic Sans MS"/>
                <a:cs typeface="Comic Sans MS"/>
                <a:sym typeface="Comic Sans MS"/>
              </a:rPr>
              <a:t>Florrie Reid</a:t>
            </a:r>
            <a:r>
              <a:rPr lang="en">
                <a:solidFill>
                  <a:srgbClr val="000000"/>
                </a:solidFill>
                <a:latin typeface="Comic Sans MS"/>
                <a:ea typeface="Comic Sans MS"/>
                <a:cs typeface="Comic Sans MS"/>
                <a:sym typeface="Comic Sans MS"/>
              </a:rPr>
              <a:t> has been teaching for 19 years in the Primary Classroom. She is currently teaching grade 2 with 10 students -  4 girls and  6 boys.  </a:t>
            </a:r>
          </a:p>
          <a:p>
            <a:pPr lvl="0" rtl="0">
              <a:spcBef>
                <a:spcPts val="0"/>
              </a:spcBef>
              <a:buNone/>
            </a:pPr>
            <a:r>
              <a:t/>
            </a:r>
            <a:endParaRPr/>
          </a:p>
        </p:txBody>
      </p:sp>
      <p:sp>
        <p:nvSpPr>
          <p:cNvPr id="190" name="Shape 190"/>
          <p:cNvSpPr txBox="1"/>
          <p:nvPr>
            <p:ph type="title"/>
          </p:nvPr>
        </p:nvSpPr>
        <p:spPr>
          <a:xfrm>
            <a:off x="392775" y="176050"/>
            <a:ext cx="8520600" cy="572700"/>
          </a:xfrm>
          <a:prstGeom prst="rect">
            <a:avLst/>
          </a:prstGeom>
        </p:spPr>
        <p:txBody>
          <a:bodyPr anchorCtr="0" anchor="t" bIns="91425" lIns="91425" rIns="91425" tIns="91425">
            <a:noAutofit/>
          </a:bodyPr>
          <a:lstStyle/>
          <a:p>
            <a:pPr lvl="0" rtl="0" algn="ctr">
              <a:spcBef>
                <a:spcPts val="0"/>
              </a:spcBef>
              <a:buNone/>
            </a:pPr>
            <a:r>
              <a:rPr lang="en">
                <a:latin typeface="Comic Sans MS"/>
                <a:ea typeface="Comic Sans MS"/>
                <a:cs typeface="Comic Sans MS"/>
                <a:sym typeface="Comic Sans MS"/>
              </a:rPr>
              <a:t>Team Members</a:t>
            </a:r>
          </a:p>
        </p:txBody>
      </p:sp>
      <p:sp>
        <p:nvSpPr>
          <p:cNvPr id="191" name="Shape 191"/>
          <p:cNvSpPr/>
          <p:nvPr/>
        </p:nvSpPr>
        <p:spPr>
          <a:xfrm>
            <a:off x="3826725" y="1841950"/>
            <a:ext cx="5317272" cy="2757887"/>
          </a:xfrm>
          <a:prstGeom prst="cloud">
            <a:avLst/>
          </a:prstGeom>
          <a:solidFill>
            <a:srgbClr val="9900F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92" name="Shape 192"/>
          <p:cNvSpPr txBox="1"/>
          <p:nvPr/>
        </p:nvSpPr>
        <p:spPr>
          <a:xfrm>
            <a:off x="4510125" y="2044850"/>
            <a:ext cx="4282500" cy="2670300"/>
          </a:xfrm>
          <a:prstGeom prst="rect">
            <a:avLst/>
          </a:prstGeom>
          <a:noFill/>
          <a:ln>
            <a:noFill/>
          </a:ln>
        </p:spPr>
        <p:txBody>
          <a:bodyPr anchorCtr="0" anchor="ctr" bIns="91425" lIns="91425" rIns="91425" tIns="91425">
            <a:noAutofit/>
          </a:bodyPr>
          <a:lstStyle/>
          <a:p>
            <a:pPr lvl="0" rtl="0">
              <a:spcBef>
                <a:spcPts val="0"/>
              </a:spcBef>
              <a:buNone/>
            </a:pPr>
            <a:r>
              <a:rPr lang="en">
                <a:latin typeface="Comic Sans MS"/>
                <a:ea typeface="Comic Sans MS"/>
                <a:cs typeface="Comic Sans MS"/>
                <a:sym typeface="Comic Sans MS"/>
              </a:rPr>
              <a:t>I am passionate about learning and becoming more in love with Math!  I believe ALL children can succeed. I believe teachers are facilitators. I believe in inquiry and I love teaching in a student centered environment. </a:t>
            </a:r>
          </a:p>
          <a:p>
            <a:pPr lvl="0" rtl="0">
              <a:lnSpc>
                <a:spcPct val="115000"/>
              </a:lnSpc>
              <a:spcBef>
                <a:spcPts val="0"/>
              </a:spcBef>
              <a:buNone/>
            </a:pPr>
            <a:r>
              <a:t/>
            </a:r>
            <a:endParaRPr>
              <a:latin typeface="Comic Sans MS"/>
              <a:ea typeface="Comic Sans MS"/>
              <a:cs typeface="Comic Sans MS"/>
              <a:sym typeface="Comic Sans M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6" name="Shape 196"/>
        <p:cNvGrpSpPr/>
        <p:nvPr/>
      </p:nvGrpSpPr>
      <p:grpSpPr>
        <a:xfrm>
          <a:off x="0" y="0"/>
          <a:ext cx="0" cy="0"/>
          <a:chOff x="0" y="0"/>
          <a:chExt cx="0" cy="0"/>
        </a:xfrm>
      </p:grpSpPr>
      <p:sp>
        <p:nvSpPr>
          <p:cNvPr id="197" name="Shape 197"/>
          <p:cNvSpPr/>
          <p:nvPr/>
        </p:nvSpPr>
        <p:spPr>
          <a:xfrm>
            <a:off x="0" y="683500"/>
            <a:ext cx="4946616" cy="2670192"/>
          </a:xfrm>
          <a:prstGeom prst="cloud">
            <a:avLst/>
          </a:prstGeom>
          <a:solidFill>
            <a:srgbClr val="00FFF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98" name="Shape 198"/>
          <p:cNvSpPr txBox="1"/>
          <p:nvPr>
            <p:ph idx="1" type="body"/>
          </p:nvPr>
        </p:nvSpPr>
        <p:spPr>
          <a:xfrm>
            <a:off x="392775" y="1306175"/>
            <a:ext cx="4449600" cy="1647900"/>
          </a:xfrm>
          <a:prstGeom prst="rect">
            <a:avLst/>
          </a:prstGeom>
        </p:spPr>
        <p:txBody>
          <a:bodyPr anchorCtr="0" anchor="t" bIns="91425" lIns="91425" rIns="91425" tIns="91425">
            <a:noAutofit/>
          </a:bodyPr>
          <a:lstStyle/>
          <a:p>
            <a:pPr lvl="0" rtl="0">
              <a:lnSpc>
                <a:spcPct val="100000"/>
              </a:lnSpc>
              <a:spcBef>
                <a:spcPts val="0"/>
              </a:spcBef>
              <a:spcAft>
                <a:spcPts val="0"/>
              </a:spcAft>
              <a:buNone/>
            </a:pPr>
            <a:r>
              <a:rPr b="1" lang="en">
                <a:solidFill>
                  <a:srgbClr val="000000"/>
                </a:solidFill>
                <a:latin typeface="Comic Sans MS"/>
                <a:ea typeface="Comic Sans MS"/>
                <a:cs typeface="Comic Sans MS"/>
                <a:sym typeface="Comic Sans MS"/>
              </a:rPr>
              <a:t>Shannon Taylor </a:t>
            </a:r>
            <a:r>
              <a:rPr lang="en">
                <a:solidFill>
                  <a:srgbClr val="000000"/>
                </a:solidFill>
                <a:latin typeface="Comic Sans MS"/>
                <a:ea typeface="Comic Sans MS"/>
                <a:cs typeface="Comic Sans MS"/>
                <a:sym typeface="Comic Sans MS"/>
              </a:rPr>
              <a:t>has been teaching for 11 years in the Primary Classroom. She is currently teaching grade 1 with 14 students -  5 girls and  9 boys.  </a:t>
            </a:r>
          </a:p>
          <a:p>
            <a:pPr lvl="0" rtl="0">
              <a:spcBef>
                <a:spcPts val="0"/>
              </a:spcBef>
              <a:buNone/>
            </a:pPr>
            <a:r>
              <a:t/>
            </a:r>
            <a:endParaRPr/>
          </a:p>
        </p:txBody>
      </p:sp>
      <p:sp>
        <p:nvSpPr>
          <p:cNvPr id="199" name="Shape 199"/>
          <p:cNvSpPr txBox="1"/>
          <p:nvPr>
            <p:ph type="title"/>
          </p:nvPr>
        </p:nvSpPr>
        <p:spPr>
          <a:xfrm>
            <a:off x="392775" y="110800"/>
            <a:ext cx="8520600" cy="572700"/>
          </a:xfrm>
          <a:prstGeom prst="rect">
            <a:avLst/>
          </a:prstGeom>
        </p:spPr>
        <p:txBody>
          <a:bodyPr anchorCtr="0" anchor="t" bIns="91425" lIns="91425" rIns="91425" tIns="91425">
            <a:noAutofit/>
          </a:bodyPr>
          <a:lstStyle/>
          <a:p>
            <a:pPr lvl="0" rtl="0" algn="ctr">
              <a:spcBef>
                <a:spcPts val="0"/>
              </a:spcBef>
              <a:buNone/>
            </a:pPr>
            <a:r>
              <a:rPr lang="en"/>
              <a:t>Team Members</a:t>
            </a:r>
          </a:p>
        </p:txBody>
      </p:sp>
      <p:sp>
        <p:nvSpPr>
          <p:cNvPr id="200" name="Shape 200"/>
          <p:cNvSpPr/>
          <p:nvPr/>
        </p:nvSpPr>
        <p:spPr>
          <a:xfrm>
            <a:off x="3867924" y="1898324"/>
            <a:ext cx="5276124" cy="3348539"/>
          </a:xfrm>
          <a:prstGeom prst="cloud">
            <a:avLst/>
          </a:prstGeom>
          <a:solidFill>
            <a:srgbClr val="E06666"/>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201" name="Shape 201"/>
          <p:cNvSpPr txBox="1"/>
          <p:nvPr/>
        </p:nvSpPr>
        <p:spPr>
          <a:xfrm>
            <a:off x="4910675" y="2593475"/>
            <a:ext cx="3377700" cy="2005200"/>
          </a:xfrm>
          <a:prstGeom prst="rect">
            <a:avLst/>
          </a:prstGeom>
          <a:noFill/>
          <a:ln>
            <a:noFill/>
          </a:ln>
        </p:spPr>
        <p:txBody>
          <a:bodyPr anchorCtr="0" anchor="ctr" bIns="91425" lIns="91425" rIns="91425" tIns="91425">
            <a:noAutofit/>
          </a:bodyPr>
          <a:lstStyle/>
          <a:p>
            <a:pPr lvl="0" rtl="0">
              <a:lnSpc>
                <a:spcPct val="115000"/>
              </a:lnSpc>
              <a:spcBef>
                <a:spcPts val="0"/>
              </a:spcBef>
              <a:buNone/>
            </a:pPr>
            <a:r>
              <a:rPr lang="en">
                <a:latin typeface="Comic Sans MS"/>
                <a:ea typeface="Comic Sans MS"/>
                <a:cs typeface="Comic Sans MS"/>
                <a:sym typeface="Comic Sans MS"/>
              </a:rPr>
              <a:t>I believe all students are unique and bring something special to our world. Our students are our future and it is our job as facilitators to impact students lives in a positive way. I believe all students can learn and together we inspire each other to be the best that we can be.</a:t>
            </a: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5" name="Shape 205"/>
        <p:cNvGrpSpPr/>
        <p:nvPr/>
      </p:nvGrpSpPr>
      <p:grpSpPr>
        <a:xfrm>
          <a:off x="0" y="0"/>
          <a:ext cx="0" cy="0"/>
          <a:chOff x="0" y="0"/>
          <a:chExt cx="0" cy="0"/>
        </a:xfrm>
      </p:grpSpPr>
      <p:sp>
        <p:nvSpPr>
          <p:cNvPr id="206" name="Shape 206"/>
          <p:cNvSpPr/>
          <p:nvPr/>
        </p:nvSpPr>
        <p:spPr>
          <a:xfrm>
            <a:off x="115825" y="683500"/>
            <a:ext cx="4946616" cy="2670192"/>
          </a:xfrm>
          <a:prstGeom prst="cloud">
            <a:avLst/>
          </a:prstGeom>
          <a:solidFill>
            <a:srgbClr val="93C47D"/>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207" name="Shape 207"/>
          <p:cNvSpPr txBox="1"/>
          <p:nvPr>
            <p:ph idx="1" type="body"/>
          </p:nvPr>
        </p:nvSpPr>
        <p:spPr>
          <a:xfrm>
            <a:off x="497025" y="1317750"/>
            <a:ext cx="4449600" cy="1647900"/>
          </a:xfrm>
          <a:prstGeom prst="rect">
            <a:avLst/>
          </a:prstGeom>
        </p:spPr>
        <p:txBody>
          <a:bodyPr anchorCtr="0" anchor="t" bIns="91425" lIns="91425" rIns="91425" tIns="91425">
            <a:noAutofit/>
          </a:bodyPr>
          <a:lstStyle/>
          <a:p>
            <a:pPr lvl="0" rtl="0">
              <a:lnSpc>
                <a:spcPct val="100000"/>
              </a:lnSpc>
              <a:spcBef>
                <a:spcPts val="0"/>
              </a:spcBef>
              <a:spcAft>
                <a:spcPts val="0"/>
              </a:spcAft>
              <a:buNone/>
            </a:pPr>
            <a:r>
              <a:rPr b="1" lang="en">
                <a:solidFill>
                  <a:srgbClr val="000000"/>
                </a:solidFill>
                <a:latin typeface="Comic Sans MS"/>
                <a:ea typeface="Comic Sans MS"/>
                <a:cs typeface="Comic Sans MS"/>
                <a:sym typeface="Comic Sans MS"/>
              </a:rPr>
              <a:t>Melinda Osbourne </a:t>
            </a:r>
            <a:r>
              <a:rPr lang="en">
                <a:solidFill>
                  <a:srgbClr val="000000"/>
                </a:solidFill>
                <a:latin typeface="Comic Sans MS"/>
                <a:ea typeface="Comic Sans MS"/>
                <a:cs typeface="Comic Sans MS"/>
                <a:sym typeface="Comic Sans MS"/>
              </a:rPr>
              <a:t>has been teaching for 11 years in the Primary Classroom. She is currently teaching kindergarten with 8 students - 2 girls and 6 boys.  </a:t>
            </a:r>
          </a:p>
          <a:p>
            <a:pPr lvl="0" rtl="0">
              <a:spcBef>
                <a:spcPts val="0"/>
              </a:spcBef>
              <a:buNone/>
            </a:pPr>
            <a:r>
              <a:t/>
            </a:r>
            <a:endParaRPr/>
          </a:p>
        </p:txBody>
      </p:sp>
      <p:sp>
        <p:nvSpPr>
          <p:cNvPr id="208" name="Shape 208"/>
          <p:cNvSpPr txBox="1"/>
          <p:nvPr>
            <p:ph type="title"/>
          </p:nvPr>
        </p:nvSpPr>
        <p:spPr>
          <a:xfrm>
            <a:off x="392775" y="110800"/>
            <a:ext cx="8520600" cy="572700"/>
          </a:xfrm>
          <a:prstGeom prst="rect">
            <a:avLst/>
          </a:prstGeom>
        </p:spPr>
        <p:txBody>
          <a:bodyPr anchorCtr="0" anchor="t" bIns="91425" lIns="91425" rIns="91425" tIns="91425">
            <a:noAutofit/>
          </a:bodyPr>
          <a:lstStyle/>
          <a:p>
            <a:pPr lvl="0" rtl="0" algn="ctr">
              <a:spcBef>
                <a:spcPts val="0"/>
              </a:spcBef>
              <a:buNone/>
            </a:pPr>
            <a:r>
              <a:rPr lang="en"/>
              <a:t>Team Members</a:t>
            </a:r>
          </a:p>
        </p:txBody>
      </p:sp>
      <p:sp>
        <p:nvSpPr>
          <p:cNvPr id="209" name="Shape 209"/>
          <p:cNvSpPr/>
          <p:nvPr/>
        </p:nvSpPr>
        <p:spPr>
          <a:xfrm>
            <a:off x="4100900" y="1934600"/>
            <a:ext cx="4627260" cy="3081455"/>
          </a:xfrm>
          <a:prstGeom prst="cloud">
            <a:avLst/>
          </a:prstGeom>
          <a:solidFill>
            <a:srgbClr val="C27BA0"/>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latin typeface="Comic Sans MS"/>
              <a:ea typeface="Comic Sans MS"/>
              <a:cs typeface="Comic Sans MS"/>
              <a:sym typeface="Comic Sans MS"/>
            </a:endParaRPr>
          </a:p>
          <a:p>
            <a:pPr lvl="0">
              <a:spcBef>
                <a:spcPts val="0"/>
              </a:spcBef>
              <a:buNone/>
            </a:pPr>
            <a:r>
              <a:t/>
            </a:r>
            <a:endParaRPr>
              <a:latin typeface="Comic Sans MS"/>
              <a:ea typeface="Comic Sans MS"/>
              <a:cs typeface="Comic Sans MS"/>
              <a:sym typeface="Comic Sans MS"/>
            </a:endParaRPr>
          </a:p>
          <a:p>
            <a:pPr lvl="0">
              <a:spcBef>
                <a:spcPts val="0"/>
              </a:spcBef>
              <a:buNone/>
            </a:pPr>
            <a:r>
              <a:rPr lang="en">
                <a:latin typeface="Comic Sans MS"/>
                <a:ea typeface="Comic Sans MS"/>
                <a:cs typeface="Comic Sans MS"/>
                <a:sym typeface="Comic Sans MS"/>
              </a:rPr>
              <a:t>My goal is for my students to be           present and active participants in    their own learning. I believe a student-centered, inquiry based approach to teaching allows me to create a classroom environment to make this goal a reality.  </a:t>
            </a:r>
          </a:p>
          <a:p>
            <a:pPr lvl="0">
              <a:spcBef>
                <a:spcPts val="0"/>
              </a:spcBef>
              <a:buNone/>
            </a:pPr>
            <a:r>
              <a:t/>
            </a:r>
            <a:endParaRPr>
              <a:latin typeface="Comic Sans MS"/>
              <a:ea typeface="Comic Sans MS"/>
              <a:cs typeface="Comic Sans MS"/>
              <a:sym typeface="Comic Sans M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3" name="Shape 213"/>
        <p:cNvGrpSpPr/>
        <p:nvPr/>
      </p:nvGrpSpPr>
      <p:grpSpPr>
        <a:xfrm>
          <a:off x="0" y="0"/>
          <a:ext cx="0" cy="0"/>
          <a:chOff x="0" y="0"/>
          <a:chExt cx="0" cy="0"/>
        </a:xfrm>
      </p:grpSpPr>
      <p:sp>
        <p:nvSpPr>
          <p:cNvPr id="214" name="Shape 214"/>
          <p:cNvSpPr txBox="1"/>
          <p:nvPr>
            <p:ph type="title"/>
          </p:nvPr>
        </p:nvSpPr>
        <p:spPr>
          <a:xfrm>
            <a:off x="630700" y="314525"/>
            <a:ext cx="7655400" cy="572700"/>
          </a:xfrm>
          <a:prstGeom prst="rect">
            <a:avLst/>
          </a:prstGeom>
          <a:solidFill>
            <a:srgbClr val="00FF00"/>
          </a:solidFill>
        </p:spPr>
        <p:txBody>
          <a:bodyPr anchorCtr="0" anchor="t" bIns="91425" lIns="91425" rIns="91425" tIns="91425">
            <a:noAutofit/>
          </a:bodyPr>
          <a:lstStyle/>
          <a:p>
            <a:pPr lvl="0" algn="ctr">
              <a:spcBef>
                <a:spcPts val="0"/>
              </a:spcBef>
              <a:buNone/>
            </a:pPr>
            <a:r>
              <a:rPr b="1" lang="en">
                <a:solidFill>
                  <a:srgbClr val="000000"/>
                </a:solidFill>
                <a:latin typeface="Comic Sans MS"/>
                <a:ea typeface="Comic Sans MS"/>
                <a:cs typeface="Comic Sans MS"/>
                <a:sym typeface="Comic Sans MS"/>
              </a:rPr>
              <a:t>Focus Area - MATH - Number Sense</a:t>
            </a:r>
          </a:p>
        </p:txBody>
      </p:sp>
      <p:sp>
        <p:nvSpPr>
          <p:cNvPr id="215" name="Shape 215"/>
          <p:cNvSpPr txBox="1"/>
          <p:nvPr>
            <p:ph idx="1" type="body"/>
          </p:nvPr>
        </p:nvSpPr>
        <p:spPr>
          <a:xfrm>
            <a:off x="311700" y="1152475"/>
            <a:ext cx="3004800" cy="2664300"/>
          </a:xfrm>
          <a:prstGeom prst="rect">
            <a:avLst/>
          </a:prstGeom>
          <a:solidFill>
            <a:srgbClr val="00FFFF"/>
          </a:solidFill>
        </p:spPr>
        <p:txBody>
          <a:bodyPr anchorCtr="0" anchor="t" bIns="91425" lIns="91425" rIns="91425" tIns="91425">
            <a:noAutofit/>
          </a:bodyPr>
          <a:lstStyle/>
          <a:p>
            <a:pPr lvl="0">
              <a:spcBef>
                <a:spcPts val="0"/>
              </a:spcBef>
              <a:buNone/>
            </a:pPr>
            <a:r>
              <a:rPr lang="en">
                <a:solidFill>
                  <a:srgbClr val="000000"/>
                </a:solidFill>
                <a:latin typeface="Comic Sans MS"/>
                <a:ea typeface="Comic Sans MS"/>
                <a:cs typeface="Comic Sans MS"/>
                <a:sym typeface="Comic Sans MS"/>
              </a:rPr>
              <a:t>Our focus area was in the area of </a:t>
            </a:r>
            <a:r>
              <a:rPr b="1" lang="en">
                <a:solidFill>
                  <a:srgbClr val="000000"/>
                </a:solidFill>
                <a:latin typeface="Comic Sans MS"/>
                <a:ea typeface="Comic Sans MS"/>
                <a:cs typeface="Comic Sans MS"/>
                <a:sym typeface="Comic Sans MS"/>
              </a:rPr>
              <a:t>Math</a:t>
            </a:r>
            <a:r>
              <a:rPr lang="en">
                <a:solidFill>
                  <a:srgbClr val="000000"/>
                </a:solidFill>
                <a:latin typeface="Comic Sans MS"/>
                <a:ea typeface="Comic Sans MS"/>
                <a:cs typeface="Comic Sans MS"/>
                <a:sym typeface="Comic Sans MS"/>
              </a:rPr>
              <a:t> and more specifically in the </a:t>
            </a:r>
            <a:r>
              <a:rPr b="1" lang="en">
                <a:solidFill>
                  <a:srgbClr val="000000"/>
                </a:solidFill>
                <a:latin typeface="Comic Sans MS"/>
                <a:ea typeface="Comic Sans MS"/>
                <a:cs typeface="Comic Sans MS"/>
                <a:sym typeface="Comic Sans MS"/>
              </a:rPr>
              <a:t>Number Sense </a:t>
            </a:r>
            <a:r>
              <a:rPr lang="en">
                <a:solidFill>
                  <a:srgbClr val="000000"/>
                </a:solidFill>
                <a:latin typeface="Comic Sans MS"/>
                <a:ea typeface="Comic Sans MS"/>
                <a:cs typeface="Comic Sans MS"/>
                <a:sym typeface="Comic Sans MS"/>
              </a:rPr>
              <a:t>strand.</a:t>
            </a:r>
          </a:p>
          <a:p>
            <a:pPr lvl="0">
              <a:spcBef>
                <a:spcPts val="0"/>
              </a:spcBef>
              <a:buNone/>
            </a:pPr>
            <a:r>
              <a:rPr lang="en">
                <a:solidFill>
                  <a:srgbClr val="000000"/>
                </a:solidFill>
                <a:latin typeface="Comic Sans MS"/>
                <a:ea typeface="Comic Sans MS"/>
                <a:cs typeface="Comic Sans MS"/>
                <a:sym typeface="Comic Sans MS"/>
              </a:rPr>
              <a:t>Our focus was also on our own teacher </a:t>
            </a:r>
            <a:r>
              <a:rPr b="1" lang="en">
                <a:solidFill>
                  <a:srgbClr val="000000"/>
                </a:solidFill>
                <a:latin typeface="Comic Sans MS"/>
                <a:ea typeface="Comic Sans MS"/>
                <a:cs typeface="Comic Sans MS"/>
                <a:sym typeface="Comic Sans MS"/>
              </a:rPr>
              <a:t>collaboration</a:t>
            </a:r>
            <a:r>
              <a:rPr lang="en">
                <a:solidFill>
                  <a:srgbClr val="000000"/>
                </a:solidFill>
                <a:latin typeface="Comic Sans MS"/>
                <a:ea typeface="Comic Sans MS"/>
                <a:cs typeface="Comic Sans MS"/>
                <a:sym typeface="Comic Sans MS"/>
              </a:rPr>
              <a:t> as a primary division. </a:t>
            </a:r>
          </a:p>
          <a:p>
            <a:pPr lvl="0">
              <a:spcBef>
                <a:spcPts val="0"/>
              </a:spcBef>
              <a:buNone/>
            </a:pPr>
            <a:r>
              <a:t/>
            </a:r>
            <a:endParaRPr>
              <a:solidFill>
                <a:srgbClr val="000000"/>
              </a:solidFill>
              <a:latin typeface="Comic Sans MS"/>
              <a:ea typeface="Comic Sans MS"/>
              <a:cs typeface="Comic Sans MS"/>
              <a:sym typeface="Comic Sans MS"/>
            </a:endParaRPr>
          </a:p>
        </p:txBody>
      </p:sp>
      <p:pic>
        <p:nvPicPr>
          <p:cNvPr id="216" name="Shape 216"/>
          <p:cNvPicPr preferRelativeResize="0"/>
          <p:nvPr/>
        </p:nvPicPr>
        <p:blipFill>
          <a:blip r:embed="rId3">
            <a:alphaModFix/>
          </a:blip>
          <a:stretch>
            <a:fillRect/>
          </a:stretch>
        </p:blipFill>
        <p:spPr>
          <a:xfrm rot="-568409">
            <a:off x="3958375" y="1152474"/>
            <a:ext cx="1966099" cy="1704975"/>
          </a:xfrm>
          <a:prstGeom prst="rect">
            <a:avLst/>
          </a:prstGeom>
          <a:noFill/>
          <a:ln>
            <a:noFill/>
          </a:ln>
        </p:spPr>
      </p:pic>
      <p:pic>
        <p:nvPicPr>
          <p:cNvPr descr="IMG_0589.JPG" id="217" name="Shape 217"/>
          <p:cNvPicPr preferRelativeResize="0"/>
          <p:nvPr/>
        </p:nvPicPr>
        <p:blipFill>
          <a:blip r:embed="rId4">
            <a:alphaModFix/>
          </a:blip>
          <a:stretch>
            <a:fillRect/>
          </a:stretch>
        </p:blipFill>
        <p:spPr>
          <a:xfrm rot="715237">
            <a:off x="6566343" y="1250525"/>
            <a:ext cx="2119699" cy="282626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1" name="Shape 221"/>
        <p:cNvGrpSpPr/>
        <p:nvPr/>
      </p:nvGrpSpPr>
      <p:grpSpPr>
        <a:xfrm>
          <a:off x="0" y="0"/>
          <a:ext cx="0" cy="0"/>
          <a:chOff x="0" y="0"/>
          <a:chExt cx="0" cy="0"/>
        </a:xfrm>
      </p:grpSpPr>
      <p:sp>
        <p:nvSpPr>
          <p:cNvPr id="222" name="Shape 222"/>
          <p:cNvSpPr txBox="1"/>
          <p:nvPr>
            <p:ph type="title"/>
          </p:nvPr>
        </p:nvSpPr>
        <p:spPr>
          <a:xfrm>
            <a:off x="2700425" y="285125"/>
            <a:ext cx="3769800" cy="650100"/>
          </a:xfrm>
          <a:prstGeom prst="rect">
            <a:avLst/>
          </a:prstGeom>
        </p:spPr>
        <p:txBody>
          <a:bodyPr anchorCtr="0" anchor="t" bIns="91425" lIns="91425" rIns="91425" tIns="91425">
            <a:noAutofit/>
          </a:bodyPr>
          <a:lstStyle/>
          <a:p>
            <a:pPr lvl="0">
              <a:spcBef>
                <a:spcPts val="0"/>
              </a:spcBef>
              <a:buNone/>
            </a:pPr>
            <a:r>
              <a:rPr lang="en">
                <a:latin typeface="Comic Sans MS"/>
                <a:ea typeface="Comic Sans MS"/>
                <a:cs typeface="Comic Sans MS"/>
                <a:sym typeface="Comic Sans MS"/>
              </a:rPr>
              <a:t>Research Questions</a:t>
            </a:r>
          </a:p>
        </p:txBody>
      </p:sp>
      <p:sp>
        <p:nvSpPr>
          <p:cNvPr id="223" name="Shape 223"/>
          <p:cNvSpPr/>
          <p:nvPr/>
        </p:nvSpPr>
        <p:spPr>
          <a:xfrm>
            <a:off x="125450" y="1051875"/>
            <a:ext cx="4345200" cy="2666100"/>
          </a:xfrm>
          <a:prstGeom prst="bevel">
            <a:avLst>
              <a:gd fmla="val 12500" name="adj"/>
            </a:avLst>
          </a:prstGeom>
          <a:solidFill>
            <a:srgbClr val="E69138"/>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lgn="ctr">
              <a:spcBef>
                <a:spcPts val="0"/>
              </a:spcBef>
              <a:buNone/>
            </a:pPr>
            <a:r>
              <a:rPr lang="en" sz="2400">
                <a:latin typeface="Comic Sans MS"/>
                <a:ea typeface="Comic Sans MS"/>
                <a:cs typeface="Comic Sans MS"/>
                <a:sym typeface="Comic Sans MS"/>
              </a:rPr>
              <a:t>Student Question</a:t>
            </a:r>
          </a:p>
          <a:p>
            <a:pPr lvl="0">
              <a:spcBef>
                <a:spcPts val="0"/>
              </a:spcBef>
              <a:buNone/>
            </a:pPr>
            <a:r>
              <a:t/>
            </a:r>
            <a:endParaRPr>
              <a:latin typeface="Comic Sans MS"/>
              <a:ea typeface="Comic Sans MS"/>
              <a:cs typeface="Comic Sans MS"/>
              <a:sym typeface="Comic Sans MS"/>
            </a:endParaRPr>
          </a:p>
          <a:p>
            <a:pPr lvl="0">
              <a:spcBef>
                <a:spcPts val="0"/>
              </a:spcBef>
              <a:buNone/>
            </a:pPr>
            <a:r>
              <a:rPr lang="en">
                <a:latin typeface="Comic Sans MS"/>
                <a:ea typeface="Comic Sans MS"/>
                <a:cs typeface="Comic Sans MS"/>
                <a:sym typeface="Comic Sans MS"/>
              </a:rPr>
              <a:t>Will Inquiry Based Learning (IBL) in mathematics increase student reasoning and communication in Number Sense?</a:t>
            </a:r>
          </a:p>
        </p:txBody>
      </p:sp>
      <p:sp>
        <p:nvSpPr>
          <p:cNvPr id="224" name="Shape 224"/>
          <p:cNvSpPr/>
          <p:nvPr/>
        </p:nvSpPr>
        <p:spPr>
          <a:xfrm>
            <a:off x="4600175" y="1642300"/>
            <a:ext cx="4345200" cy="2666100"/>
          </a:xfrm>
          <a:prstGeom prst="bevel">
            <a:avLst>
              <a:gd fmla="val 12500" name="adj"/>
            </a:avLst>
          </a:prstGeom>
          <a:solidFill>
            <a:srgbClr val="F6B26B"/>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rPr lang="en" sz="2400">
                <a:latin typeface="Comic Sans MS"/>
                <a:ea typeface="Comic Sans MS"/>
                <a:cs typeface="Comic Sans MS"/>
                <a:sym typeface="Comic Sans MS"/>
              </a:rPr>
              <a:t>   Teacher Questions</a:t>
            </a:r>
          </a:p>
          <a:p>
            <a:pPr lvl="0">
              <a:spcBef>
                <a:spcPts val="0"/>
              </a:spcBef>
              <a:buNone/>
            </a:pPr>
            <a:r>
              <a:rPr lang="en">
                <a:latin typeface="Comic Sans MS"/>
                <a:ea typeface="Comic Sans MS"/>
                <a:cs typeface="Comic Sans MS"/>
                <a:sym typeface="Comic Sans MS"/>
              </a:rPr>
              <a:t>What is my role in increasing IBL in my classroom?</a:t>
            </a:r>
          </a:p>
          <a:p>
            <a:pPr lvl="0">
              <a:spcBef>
                <a:spcPts val="0"/>
              </a:spcBef>
              <a:buNone/>
            </a:pPr>
            <a:r>
              <a:rPr lang="en">
                <a:latin typeface="Comic Sans MS"/>
                <a:ea typeface="Comic Sans MS"/>
                <a:cs typeface="Comic Sans MS"/>
                <a:sym typeface="Comic Sans MS"/>
              </a:rPr>
              <a:t>How will </a:t>
            </a:r>
            <a:r>
              <a:rPr lang="en">
                <a:latin typeface="Comic Sans MS"/>
                <a:ea typeface="Comic Sans MS"/>
                <a:cs typeface="Comic Sans MS"/>
                <a:sym typeface="Comic Sans MS"/>
              </a:rPr>
              <a:t>collaboration between K-3 teachers help increase IBL in the primary curriculum?</a:t>
            </a:r>
          </a:p>
          <a:p>
            <a:pPr lvl="0">
              <a:spcBef>
                <a:spcPts val="0"/>
              </a:spcBef>
              <a:buNone/>
            </a:pPr>
            <a:r>
              <a:rPr lang="en">
                <a:latin typeface="Comic Sans MS"/>
                <a:ea typeface="Comic Sans MS"/>
                <a:cs typeface="Comic Sans MS"/>
                <a:sym typeface="Comic Sans MS"/>
              </a:rPr>
              <a:t>What does IBL look like at each grade level?</a:t>
            </a: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8" name="Shape 228"/>
        <p:cNvGrpSpPr/>
        <p:nvPr/>
      </p:nvGrpSpPr>
      <p:grpSpPr>
        <a:xfrm>
          <a:off x="0" y="0"/>
          <a:ext cx="0" cy="0"/>
          <a:chOff x="0" y="0"/>
          <a:chExt cx="0" cy="0"/>
        </a:xfrm>
      </p:grpSpPr>
      <p:sp>
        <p:nvSpPr>
          <p:cNvPr id="229" name="Shape 229"/>
          <p:cNvSpPr txBox="1"/>
          <p:nvPr>
            <p:ph type="title"/>
          </p:nvPr>
        </p:nvSpPr>
        <p:spPr>
          <a:xfrm>
            <a:off x="311700" y="198150"/>
            <a:ext cx="8520600" cy="572700"/>
          </a:xfrm>
          <a:prstGeom prst="rect">
            <a:avLst/>
          </a:prstGeom>
        </p:spPr>
        <p:txBody>
          <a:bodyPr anchorCtr="0" anchor="t" bIns="91425" lIns="91425" rIns="91425" tIns="91425">
            <a:noAutofit/>
          </a:bodyPr>
          <a:lstStyle/>
          <a:p>
            <a:pPr lvl="0" algn="ctr">
              <a:spcBef>
                <a:spcPts val="0"/>
              </a:spcBef>
              <a:buNone/>
            </a:pPr>
            <a:r>
              <a:rPr lang="en">
                <a:latin typeface="Comic Sans MS"/>
                <a:ea typeface="Comic Sans MS"/>
                <a:cs typeface="Comic Sans MS"/>
                <a:sym typeface="Comic Sans MS"/>
              </a:rPr>
              <a:t>Ethical Considerations</a:t>
            </a:r>
          </a:p>
        </p:txBody>
      </p:sp>
      <p:sp>
        <p:nvSpPr>
          <p:cNvPr id="230" name="Shape 230"/>
          <p:cNvSpPr txBox="1"/>
          <p:nvPr>
            <p:ph idx="1" type="body"/>
          </p:nvPr>
        </p:nvSpPr>
        <p:spPr>
          <a:xfrm>
            <a:off x="311700" y="700675"/>
            <a:ext cx="8520600" cy="1756800"/>
          </a:xfrm>
          <a:prstGeom prst="rect">
            <a:avLst/>
          </a:prstGeom>
          <a:solidFill>
            <a:srgbClr val="4A86E8"/>
          </a:solidFill>
        </p:spPr>
        <p:txBody>
          <a:bodyPr anchorCtr="0" anchor="t" bIns="91425" lIns="91425" rIns="91425" tIns="91425">
            <a:noAutofit/>
          </a:bodyPr>
          <a:lstStyle/>
          <a:p>
            <a:pPr lvl="0" rtl="0" algn="ctr">
              <a:lnSpc>
                <a:spcPct val="100000"/>
              </a:lnSpc>
              <a:spcBef>
                <a:spcPts val="0"/>
              </a:spcBef>
              <a:spcAft>
                <a:spcPts val="0"/>
              </a:spcAft>
              <a:buNone/>
            </a:pPr>
            <a:r>
              <a:rPr lang="en" sz="2200">
                <a:solidFill>
                  <a:srgbClr val="000000"/>
                </a:solidFill>
                <a:latin typeface="Comic Sans MS"/>
                <a:ea typeface="Comic Sans MS"/>
                <a:cs typeface="Comic Sans MS"/>
                <a:sym typeface="Comic Sans MS"/>
              </a:rPr>
              <a:t>We sent two forms home to the families informing them of the project and asking permission to use children’s work and ideas as part of our study.  One form was from our school Holy Family Elementary and the other was from Memorial University of Newfoundland.</a:t>
            </a:r>
          </a:p>
        </p:txBody>
      </p:sp>
      <p:pic>
        <p:nvPicPr>
          <p:cNvPr descr="IMG_0432[1].JPG" id="231" name="Shape 231"/>
          <p:cNvPicPr preferRelativeResize="0"/>
          <p:nvPr/>
        </p:nvPicPr>
        <p:blipFill>
          <a:blip r:embed="rId3">
            <a:alphaModFix/>
          </a:blip>
          <a:stretch>
            <a:fillRect/>
          </a:stretch>
        </p:blipFill>
        <p:spPr>
          <a:xfrm>
            <a:off x="2971700" y="2561925"/>
            <a:ext cx="3200599" cy="240042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paperback">
  <a:themeElements>
    <a:clrScheme name="Paperback">
      <a:dk1>
        <a:srgbClr val="000000"/>
      </a:dk1>
      <a:lt1>
        <a:srgbClr val="FFFFFF"/>
      </a:lt1>
      <a:dk2>
        <a:srgbClr val="00695C"/>
      </a:dk2>
      <a:lt2>
        <a:srgbClr val="26A69A"/>
      </a:lt2>
      <a:accent1>
        <a:srgbClr val="FFFBF0"/>
      </a:accent1>
      <a:accent2>
        <a:srgbClr val="B7B7B7"/>
      </a:accent2>
      <a:accent3>
        <a:srgbClr val="FB8C00"/>
      </a:accent3>
      <a:accent4>
        <a:srgbClr val="80CBC4"/>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paperback">
  <a:themeElements>
    <a:clrScheme name="Paperback">
      <a:dk1>
        <a:srgbClr val="000000"/>
      </a:dk1>
      <a:lt1>
        <a:srgbClr val="FFFFFF"/>
      </a:lt1>
      <a:dk2>
        <a:srgbClr val="00695C"/>
      </a:dk2>
      <a:lt2>
        <a:srgbClr val="26A69A"/>
      </a:lt2>
      <a:accent1>
        <a:srgbClr val="FFFBF0"/>
      </a:accent1>
      <a:accent2>
        <a:srgbClr val="B7B7B7"/>
      </a:accent2>
      <a:accent3>
        <a:srgbClr val="FB8C00"/>
      </a:accent3>
      <a:accent4>
        <a:srgbClr val="80CBC4"/>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