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2"/>
  </p:notesMasterIdLst>
  <p:sldIdLst>
    <p:sldId id="256" r:id="rId2"/>
    <p:sldId id="315" r:id="rId3"/>
    <p:sldId id="293" r:id="rId4"/>
    <p:sldId id="258" r:id="rId5"/>
    <p:sldId id="292" r:id="rId6"/>
    <p:sldId id="259" r:id="rId7"/>
    <p:sldId id="260" r:id="rId8"/>
    <p:sldId id="263" r:id="rId9"/>
    <p:sldId id="264" r:id="rId10"/>
    <p:sldId id="295" r:id="rId11"/>
    <p:sldId id="296" r:id="rId12"/>
    <p:sldId id="297" r:id="rId13"/>
    <p:sldId id="298" r:id="rId14"/>
    <p:sldId id="301" r:id="rId15"/>
    <p:sldId id="302" r:id="rId16"/>
    <p:sldId id="303" r:id="rId17"/>
    <p:sldId id="305" r:id="rId18"/>
    <p:sldId id="306" r:id="rId19"/>
    <p:sldId id="308" r:id="rId20"/>
    <p:sldId id="309" r:id="rId21"/>
    <p:sldId id="307" r:id="rId22"/>
    <p:sldId id="284" r:id="rId23"/>
    <p:sldId id="285" r:id="rId24"/>
    <p:sldId id="287" r:id="rId25"/>
    <p:sldId id="286" r:id="rId26"/>
    <p:sldId id="290" r:id="rId27"/>
    <p:sldId id="289" r:id="rId28"/>
    <p:sldId id="276" r:id="rId29"/>
    <p:sldId id="274" r:id="rId30"/>
    <p:sldId id="31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96" autoAdjust="0"/>
  </p:normalViewPr>
  <p:slideViewPr>
    <p:cSldViewPr snapToGrid="0">
      <p:cViewPr varScale="1">
        <p:scale>
          <a:sx n="108" d="100"/>
          <a:sy n="108"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4A00A3-2ADB-4EEE-B12C-28715AD060C1}" type="doc">
      <dgm:prSet loTypeId="urn:microsoft.com/office/officeart/2011/layout/CircleProcess" loCatId="officeonline" qsTypeId="urn:microsoft.com/office/officeart/2005/8/quickstyle/simple1" qsCatId="simple" csTypeId="urn:microsoft.com/office/officeart/2005/8/colors/accent1_2" csCatId="accent1" phldr="1"/>
      <dgm:spPr/>
      <dgm:t>
        <a:bodyPr/>
        <a:lstStyle/>
        <a:p>
          <a:endParaRPr lang="en-US"/>
        </a:p>
      </dgm:t>
    </dgm:pt>
    <dgm:pt modelId="{A13FAC93-3FC3-40D4-A564-07E1960B4DB6}">
      <dgm:prSet phldrT="[Text]" custT="1"/>
      <dgm:spPr/>
      <dgm:t>
        <a:bodyPr/>
        <a:lstStyle/>
        <a:p>
          <a:r>
            <a:rPr lang="en-CA" sz="1400" dirty="0" smtClean="0">
              <a:latin typeface="Garamond" panose="02020404030301010803" pitchFamily="18" charset="0"/>
            </a:rPr>
            <a:t>Canadian citizens/permanent residents or a protected person</a:t>
          </a:r>
          <a:endParaRPr lang="en-US" sz="1400" dirty="0">
            <a:latin typeface="Garamond" panose="02020404030301010803" pitchFamily="18" charset="0"/>
          </a:endParaRPr>
        </a:p>
      </dgm:t>
    </dgm:pt>
    <dgm:pt modelId="{A6C9480C-A569-442E-B19A-FB4FFBB62F1B}" type="parTrans" cxnId="{A4EB27ED-147F-449C-A686-D32090BC9FA4}">
      <dgm:prSet/>
      <dgm:spPr/>
      <dgm:t>
        <a:bodyPr/>
        <a:lstStyle/>
        <a:p>
          <a:endParaRPr lang="en-US" sz="2000">
            <a:latin typeface="Garamond" panose="02020404030301010803" pitchFamily="18" charset="0"/>
          </a:endParaRPr>
        </a:p>
      </dgm:t>
    </dgm:pt>
    <dgm:pt modelId="{FB50F60F-C389-4E86-A4BB-3ACBBC28AA6C}" type="sibTrans" cxnId="{A4EB27ED-147F-449C-A686-D32090BC9FA4}">
      <dgm:prSet/>
      <dgm:spPr/>
      <dgm:t>
        <a:bodyPr/>
        <a:lstStyle/>
        <a:p>
          <a:endParaRPr lang="en-US" sz="2000">
            <a:latin typeface="Garamond" panose="02020404030301010803" pitchFamily="18" charset="0"/>
          </a:endParaRPr>
        </a:p>
      </dgm:t>
    </dgm:pt>
    <dgm:pt modelId="{A760214D-5436-4BD9-86CC-9D01C32C1939}">
      <dgm:prSet phldrT="[Text]" custT="1"/>
      <dgm:spPr/>
      <dgm:t>
        <a:bodyPr/>
        <a:lstStyle/>
        <a:p>
          <a:r>
            <a:rPr lang="en-CA" sz="1400" dirty="0" smtClean="0">
              <a:latin typeface="Garamond" panose="02020404030301010803" pitchFamily="18" charset="0"/>
            </a:rPr>
            <a:t>Completed no more than 24 months of doctoral studies (as of December 1</a:t>
          </a:r>
          <a:r>
            <a:rPr lang="en-CA" sz="1400" baseline="30000" dirty="0" smtClean="0">
              <a:latin typeface="Garamond" panose="02020404030301010803" pitchFamily="18" charset="0"/>
            </a:rPr>
            <a:t>st</a:t>
          </a:r>
          <a:r>
            <a:rPr lang="en-CA" sz="1400" dirty="0" smtClean="0">
              <a:latin typeface="Garamond" panose="02020404030301010803" pitchFamily="18" charset="0"/>
            </a:rPr>
            <a:t>, 2021) or no more than 36 months of a joint program (MA/PhD, MD/PhD, BA/PhD, BSc/PhD)</a:t>
          </a:r>
          <a:endParaRPr lang="en-US" sz="1400" dirty="0">
            <a:latin typeface="Garamond" panose="02020404030301010803" pitchFamily="18" charset="0"/>
          </a:endParaRPr>
        </a:p>
      </dgm:t>
    </dgm:pt>
    <dgm:pt modelId="{117274CA-1D0F-473F-A096-F44639E13205}" type="parTrans" cxnId="{7689FA99-F651-47CD-9704-AB57CA56F543}">
      <dgm:prSet/>
      <dgm:spPr/>
      <dgm:t>
        <a:bodyPr/>
        <a:lstStyle/>
        <a:p>
          <a:endParaRPr lang="en-US" sz="2000">
            <a:latin typeface="Garamond" panose="02020404030301010803" pitchFamily="18" charset="0"/>
          </a:endParaRPr>
        </a:p>
      </dgm:t>
    </dgm:pt>
    <dgm:pt modelId="{1B8C5A02-EA6D-418B-9A30-178259C43AFF}" type="sibTrans" cxnId="{7689FA99-F651-47CD-9704-AB57CA56F543}">
      <dgm:prSet/>
      <dgm:spPr/>
      <dgm:t>
        <a:bodyPr/>
        <a:lstStyle/>
        <a:p>
          <a:endParaRPr lang="en-US" sz="2000">
            <a:latin typeface="Garamond" panose="02020404030301010803" pitchFamily="18" charset="0"/>
          </a:endParaRPr>
        </a:p>
      </dgm:t>
    </dgm:pt>
    <dgm:pt modelId="{85D9E193-50F2-426D-8EDB-2C3CAB5CEDC2}">
      <dgm:prSet phldrT="[Text]" custT="1"/>
      <dgm:spPr/>
      <dgm:t>
        <a:bodyPr/>
        <a:lstStyle/>
        <a:p>
          <a:r>
            <a:rPr lang="en-US" sz="1400" b="0" i="0" dirty="0" smtClean="0">
              <a:solidFill>
                <a:srgbClr val="333333"/>
              </a:solidFill>
              <a:effectLst/>
              <a:latin typeface="Garamond" panose="02020404030301010803" pitchFamily="18" charset="0"/>
            </a:rPr>
            <a:t>Cannot have already received a doctoral-level scholarship from CIHR, NSERC or SSHRC (does not apply to CIHR Fellowships)</a:t>
          </a:r>
          <a:endParaRPr lang="en-US" sz="1400" dirty="0">
            <a:latin typeface="Garamond" panose="02020404030301010803" pitchFamily="18" charset="0"/>
          </a:endParaRPr>
        </a:p>
      </dgm:t>
    </dgm:pt>
    <dgm:pt modelId="{C1F47A3E-6A8C-4AA1-A05C-D98CC5F974D9}" type="parTrans" cxnId="{973CFD73-6447-43F7-AB26-DE207C93D3C5}">
      <dgm:prSet/>
      <dgm:spPr/>
      <dgm:t>
        <a:bodyPr/>
        <a:lstStyle/>
        <a:p>
          <a:endParaRPr lang="en-US" sz="2000">
            <a:latin typeface="Garamond" panose="02020404030301010803" pitchFamily="18" charset="0"/>
          </a:endParaRPr>
        </a:p>
      </dgm:t>
    </dgm:pt>
    <dgm:pt modelId="{79A91526-F9AE-4676-88B2-A3F94FE95FCA}" type="sibTrans" cxnId="{973CFD73-6447-43F7-AB26-DE207C93D3C5}">
      <dgm:prSet/>
      <dgm:spPr/>
      <dgm:t>
        <a:bodyPr/>
        <a:lstStyle/>
        <a:p>
          <a:endParaRPr lang="en-US" sz="2000">
            <a:latin typeface="Garamond" panose="02020404030301010803" pitchFamily="18" charset="0"/>
          </a:endParaRPr>
        </a:p>
      </dgm:t>
    </dgm:pt>
    <dgm:pt modelId="{AF81F365-5FE7-4B36-BAB5-8FF869A13084}">
      <dgm:prSet phldrT="[Text]" custT="1"/>
      <dgm:spPr/>
      <dgm:t>
        <a:bodyPr/>
        <a:lstStyle/>
        <a:p>
          <a:r>
            <a:rPr lang="en-US" sz="1400" b="0" i="0" dirty="0" smtClean="0">
              <a:solidFill>
                <a:srgbClr val="333333"/>
              </a:solidFill>
              <a:effectLst/>
              <a:latin typeface="Garamond" panose="02020404030301010803" pitchFamily="18" charset="0"/>
            </a:rPr>
            <a:t>Can only submit a maximum of one scholarship application per academic year to either CIHR, NSERC or SSHRC</a:t>
          </a:r>
          <a:endParaRPr lang="en-US" sz="1400" dirty="0">
            <a:latin typeface="Garamond" panose="02020404030301010803" pitchFamily="18" charset="0"/>
          </a:endParaRPr>
        </a:p>
      </dgm:t>
    </dgm:pt>
    <dgm:pt modelId="{78A1C52D-C410-48DF-BAC4-F54164FA3AB9}" type="parTrans" cxnId="{B250CC34-838C-48B0-8A0E-A93BDBE5EB5F}">
      <dgm:prSet/>
      <dgm:spPr/>
      <dgm:t>
        <a:bodyPr/>
        <a:lstStyle/>
        <a:p>
          <a:endParaRPr lang="en-US" sz="2000">
            <a:latin typeface="Garamond" panose="02020404030301010803" pitchFamily="18" charset="0"/>
          </a:endParaRPr>
        </a:p>
      </dgm:t>
    </dgm:pt>
    <dgm:pt modelId="{5828D408-6998-46E4-8090-C76A86347D4E}" type="sibTrans" cxnId="{B250CC34-838C-48B0-8A0E-A93BDBE5EB5F}">
      <dgm:prSet/>
      <dgm:spPr/>
      <dgm:t>
        <a:bodyPr/>
        <a:lstStyle/>
        <a:p>
          <a:endParaRPr lang="en-US" sz="2000">
            <a:latin typeface="Garamond" panose="02020404030301010803" pitchFamily="18" charset="0"/>
          </a:endParaRPr>
        </a:p>
      </dgm:t>
    </dgm:pt>
    <dgm:pt modelId="{27BD10E6-BAFC-4921-A965-1B325C8B0245}" type="pres">
      <dgm:prSet presAssocID="{7D4A00A3-2ADB-4EEE-B12C-28715AD060C1}" presName="Name0" presStyleCnt="0">
        <dgm:presLayoutVars>
          <dgm:chMax val="11"/>
          <dgm:chPref val="11"/>
          <dgm:dir/>
          <dgm:resizeHandles/>
        </dgm:presLayoutVars>
      </dgm:prSet>
      <dgm:spPr/>
      <dgm:t>
        <a:bodyPr/>
        <a:lstStyle/>
        <a:p>
          <a:endParaRPr lang="en-US"/>
        </a:p>
      </dgm:t>
    </dgm:pt>
    <dgm:pt modelId="{3F40C5AD-A216-4511-8F8A-02427A50C694}" type="pres">
      <dgm:prSet presAssocID="{AF81F365-5FE7-4B36-BAB5-8FF869A13084}" presName="Accent4" presStyleCnt="0"/>
      <dgm:spPr/>
    </dgm:pt>
    <dgm:pt modelId="{196A8824-4AA6-41D7-A816-CA10BE3CB596}" type="pres">
      <dgm:prSet presAssocID="{AF81F365-5FE7-4B36-BAB5-8FF869A13084}" presName="Accent" presStyleLbl="node1" presStyleIdx="0" presStyleCnt="4"/>
      <dgm:spPr/>
    </dgm:pt>
    <dgm:pt modelId="{2B2FB4E2-3C6C-4B59-9267-5254591D566D}" type="pres">
      <dgm:prSet presAssocID="{AF81F365-5FE7-4B36-BAB5-8FF869A13084}" presName="ParentBackground4" presStyleCnt="0"/>
      <dgm:spPr/>
    </dgm:pt>
    <dgm:pt modelId="{3A02C556-7CA9-44E5-B5A6-217A4A05E0E2}" type="pres">
      <dgm:prSet presAssocID="{AF81F365-5FE7-4B36-BAB5-8FF869A13084}" presName="ParentBackground" presStyleLbl="fgAcc1" presStyleIdx="0" presStyleCnt="4"/>
      <dgm:spPr/>
      <dgm:t>
        <a:bodyPr/>
        <a:lstStyle/>
        <a:p>
          <a:endParaRPr lang="en-US"/>
        </a:p>
      </dgm:t>
    </dgm:pt>
    <dgm:pt modelId="{584FB923-9243-4839-974B-EB9BF68907F5}" type="pres">
      <dgm:prSet presAssocID="{AF81F365-5FE7-4B36-BAB5-8FF869A13084}" presName="Parent4" presStyleLbl="revTx" presStyleIdx="0" presStyleCnt="0">
        <dgm:presLayoutVars>
          <dgm:chMax val="1"/>
          <dgm:chPref val="1"/>
          <dgm:bulletEnabled val="1"/>
        </dgm:presLayoutVars>
      </dgm:prSet>
      <dgm:spPr/>
      <dgm:t>
        <a:bodyPr/>
        <a:lstStyle/>
        <a:p>
          <a:endParaRPr lang="en-US"/>
        </a:p>
      </dgm:t>
    </dgm:pt>
    <dgm:pt modelId="{F4296E79-0A5F-4EDB-B616-D655245E7442}" type="pres">
      <dgm:prSet presAssocID="{85D9E193-50F2-426D-8EDB-2C3CAB5CEDC2}" presName="Accent3" presStyleCnt="0"/>
      <dgm:spPr/>
    </dgm:pt>
    <dgm:pt modelId="{214D88DC-DC2D-4C32-B7BD-518834000A47}" type="pres">
      <dgm:prSet presAssocID="{85D9E193-50F2-426D-8EDB-2C3CAB5CEDC2}" presName="Accent" presStyleLbl="node1" presStyleIdx="1" presStyleCnt="4"/>
      <dgm:spPr/>
    </dgm:pt>
    <dgm:pt modelId="{2B425E23-C137-4C35-97D5-D64C2EFF5604}" type="pres">
      <dgm:prSet presAssocID="{85D9E193-50F2-426D-8EDB-2C3CAB5CEDC2}" presName="ParentBackground3" presStyleCnt="0"/>
      <dgm:spPr/>
    </dgm:pt>
    <dgm:pt modelId="{F001AA70-2198-4A34-854C-084FCDE7D535}" type="pres">
      <dgm:prSet presAssocID="{85D9E193-50F2-426D-8EDB-2C3CAB5CEDC2}" presName="ParentBackground" presStyleLbl="fgAcc1" presStyleIdx="1" presStyleCnt="4"/>
      <dgm:spPr/>
      <dgm:t>
        <a:bodyPr/>
        <a:lstStyle/>
        <a:p>
          <a:endParaRPr lang="en-US"/>
        </a:p>
      </dgm:t>
    </dgm:pt>
    <dgm:pt modelId="{57353C8C-5CCC-45F4-A809-BA2D43A6CEF3}" type="pres">
      <dgm:prSet presAssocID="{85D9E193-50F2-426D-8EDB-2C3CAB5CEDC2}" presName="Parent3" presStyleLbl="revTx" presStyleIdx="0" presStyleCnt="0">
        <dgm:presLayoutVars>
          <dgm:chMax val="1"/>
          <dgm:chPref val="1"/>
          <dgm:bulletEnabled val="1"/>
        </dgm:presLayoutVars>
      </dgm:prSet>
      <dgm:spPr/>
      <dgm:t>
        <a:bodyPr/>
        <a:lstStyle/>
        <a:p>
          <a:endParaRPr lang="en-US"/>
        </a:p>
      </dgm:t>
    </dgm:pt>
    <dgm:pt modelId="{F9EA31B7-4374-432A-B9DE-25F1D47C9A6A}" type="pres">
      <dgm:prSet presAssocID="{A760214D-5436-4BD9-86CC-9D01C32C1939}" presName="Accent2" presStyleCnt="0"/>
      <dgm:spPr/>
    </dgm:pt>
    <dgm:pt modelId="{CDED8E9C-5381-4BA8-82B8-012CF457BB52}" type="pres">
      <dgm:prSet presAssocID="{A760214D-5436-4BD9-86CC-9D01C32C1939}" presName="Accent" presStyleLbl="node1" presStyleIdx="2" presStyleCnt="4"/>
      <dgm:spPr/>
    </dgm:pt>
    <dgm:pt modelId="{3C9226AA-157F-41B4-8207-E4CD15895543}" type="pres">
      <dgm:prSet presAssocID="{A760214D-5436-4BD9-86CC-9D01C32C1939}" presName="ParentBackground2" presStyleCnt="0"/>
      <dgm:spPr/>
    </dgm:pt>
    <dgm:pt modelId="{465402D6-8CC1-46DC-BE13-76F60688426F}" type="pres">
      <dgm:prSet presAssocID="{A760214D-5436-4BD9-86CC-9D01C32C1939}" presName="ParentBackground" presStyleLbl="fgAcc1" presStyleIdx="2" presStyleCnt="4" custLinFactNeighborX="-96" custLinFactNeighborY="750"/>
      <dgm:spPr/>
      <dgm:t>
        <a:bodyPr/>
        <a:lstStyle/>
        <a:p>
          <a:endParaRPr lang="en-US"/>
        </a:p>
      </dgm:t>
    </dgm:pt>
    <dgm:pt modelId="{3F9D36BD-F1AE-4791-834F-E3BE0A851C3A}" type="pres">
      <dgm:prSet presAssocID="{A760214D-5436-4BD9-86CC-9D01C32C1939}" presName="Parent2" presStyleLbl="revTx" presStyleIdx="0" presStyleCnt="0">
        <dgm:presLayoutVars>
          <dgm:chMax val="1"/>
          <dgm:chPref val="1"/>
          <dgm:bulletEnabled val="1"/>
        </dgm:presLayoutVars>
      </dgm:prSet>
      <dgm:spPr/>
      <dgm:t>
        <a:bodyPr/>
        <a:lstStyle/>
        <a:p>
          <a:endParaRPr lang="en-US"/>
        </a:p>
      </dgm:t>
    </dgm:pt>
    <dgm:pt modelId="{37F30588-58A5-4477-B091-7AAF5412C1C0}" type="pres">
      <dgm:prSet presAssocID="{A13FAC93-3FC3-40D4-A564-07E1960B4DB6}" presName="Accent1" presStyleCnt="0"/>
      <dgm:spPr/>
    </dgm:pt>
    <dgm:pt modelId="{DE4D9D22-396B-4333-BD6C-437611447F6E}" type="pres">
      <dgm:prSet presAssocID="{A13FAC93-3FC3-40D4-A564-07E1960B4DB6}" presName="Accent" presStyleLbl="node1" presStyleIdx="3" presStyleCnt="4"/>
      <dgm:spPr/>
    </dgm:pt>
    <dgm:pt modelId="{E3E00142-2AF5-4243-8052-92A0ADBCB270}" type="pres">
      <dgm:prSet presAssocID="{A13FAC93-3FC3-40D4-A564-07E1960B4DB6}" presName="ParentBackground1" presStyleCnt="0"/>
      <dgm:spPr/>
    </dgm:pt>
    <dgm:pt modelId="{EE180B33-3C05-4B2D-AB9E-C4467D6539E9}" type="pres">
      <dgm:prSet presAssocID="{A13FAC93-3FC3-40D4-A564-07E1960B4DB6}" presName="ParentBackground" presStyleLbl="fgAcc1" presStyleIdx="3" presStyleCnt="4"/>
      <dgm:spPr/>
      <dgm:t>
        <a:bodyPr/>
        <a:lstStyle/>
        <a:p>
          <a:endParaRPr lang="en-US"/>
        </a:p>
      </dgm:t>
    </dgm:pt>
    <dgm:pt modelId="{C759F331-FDE8-493B-B832-BC58ACF9409B}" type="pres">
      <dgm:prSet presAssocID="{A13FAC93-3FC3-40D4-A564-07E1960B4DB6}" presName="Parent1" presStyleLbl="revTx" presStyleIdx="0" presStyleCnt="0">
        <dgm:presLayoutVars>
          <dgm:chMax val="1"/>
          <dgm:chPref val="1"/>
          <dgm:bulletEnabled val="1"/>
        </dgm:presLayoutVars>
      </dgm:prSet>
      <dgm:spPr/>
      <dgm:t>
        <a:bodyPr/>
        <a:lstStyle/>
        <a:p>
          <a:endParaRPr lang="en-US"/>
        </a:p>
      </dgm:t>
    </dgm:pt>
  </dgm:ptLst>
  <dgm:cxnLst>
    <dgm:cxn modelId="{8FC8CFB5-8562-438D-9DCC-80645B430E8E}" type="presOf" srcId="{85D9E193-50F2-426D-8EDB-2C3CAB5CEDC2}" destId="{F001AA70-2198-4A34-854C-084FCDE7D535}" srcOrd="0" destOrd="0" presId="urn:microsoft.com/office/officeart/2011/layout/CircleProcess"/>
    <dgm:cxn modelId="{F84D6982-1E58-48E4-83B2-E1343EB2E921}" type="presOf" srcId="{A760214D-5436-4BD9-86CC-9D01C32C1939}" destId="{3F9D36BD-F1AE-4791-834F-E3BE0A851C3A}" srcOrd="1" destOrd="0" presId="urn:microsoft.com/office/officeart/2011/layout/CircleProcess"/>
    <dgm:cxn modelId="{33EEE708-CAD3-4C2D-9000-C65F5254F146}" type="presOf" srcId="{A13FAC93-3FC3-40D4-A564-07E1960B4DB6}" destId="{EE180B33-3C05-4B2D-AB9E-C4467D6539E9}" srcOrd="0" destOrd="0" presId="urn:microsoft.com/office/officeart/2011/layout/CircleProcess"/>
    <dgm:cxn modelId="{A4EB27ED-147F-449C-A686-D32090BC9FA4}" srcId="{7D4A00A3-2ADB-4EEE-B12C-28715AD060C1}" destId="{A13FAC93-3FC3-40D4-A564-07E1960B4DB6}" srcOrd="0" destOrd="0" parTransId="{A6C9480C-A569-442E-B19A-FB4FFBB62F1B}" sibTransId="{FB50F60F-C389-4E86-A4BB-3ACBBC28AA6C}"/>
    <dgm:cxn modelId="{B250CC34-838C-48B0-8A0E-A93BDBE5EB5F}" srcId="{7D4A00A3-2ADB-4EEE-B12C-28715AD060C1}" destId="{AF81F365-5FE7-4B36-BAB5-8FF869A13084}" srcOrd="3" destOrd="0" parTransId="{78A1C52D-C410-48DF-BAC4-F54164FA3AB9}" sibTransId="{5828D408-6998-46E4-8090-C76A86347D4E}"/>
    <dgm:cxn modelId="{A3262F0A-30B0-419E-952B-64380DE6236E}" type="presOf" srcId="{A13FAC93-3FC3-40D4-A564-07E1960B4DB6}" destId="{C759F331-FDE8-493B-B832-BC58ACF9409B}" srcOrd="1" destOrd="0" presId="urn:microsoft.com/office/officeart/2011/layout/CircleProcess"/>
    <dgm:cxn modelId="{9F3A11C1-B833-4A75-BC27-0F8167010309}" type="presOf" srcId="{AF81F365-5FE7-4B36-BAB5-8FF869A13084}" destId="{584FB923-9243-4839-974B-EB9BF68907F5}" srcOrd="1" destOrd="0" presId="urn:microsoft.com/office/officeart/2011/layout/CircleProcess"/>
    <dgm:cxn modelId="{E2BEF2C7-FD15-4B51-AD50-4EF2CAD5A4F8}" type="presOf" srcId="{7D4A00A3-2ADB-4EEE-B12C-28715AD060C1}" destId="{27BD10E6-BAFC-4921-A965-1B325C8B0245}" srcOrd="0" destOrd="0" presId="urn:microsoft.com/office/officeart/2011/layout/CircleProcess"/>
    <dgm:cxn modelId="{92E9D0D2-CA90-4A1A-BA3D-3FE05629F86F}" type="presOf" srcId="{A760214D-5436-4BD9-86CC-9D01C32C1939}" destId="{465402D6-8CC1-46DC-BE13-76F60688426F}" srcOrd="0" destOrd="0" presId="urn:microsoft.com/office/officeart/2011/layout/CircleProcess"/>
    <dgm:cxn modelId="{56D1C058-77B6-489F-A107-43ACF92E9344}" type="presOf" srcId="{AF81F365-5FE7-4B36-BAB5-8FF869A13084}" destId="{3A02C556-7CA9-44E5-B5A6-217A4A05E0E2}" srcOrd="0" destOrd="0" presId="urn:microsoft.com/office/officeart/2011/layout/CircleProcess"/>
    <dgm:cxn modelId="{B61C1064-BA6E-47DF-A5D2-0CC2C54560A4}" type="presOf" srcId="{85D9E193-50F2-426D-8EDB-2C3CAB5CEDC2}" destId="{57353C8C-5CCC-45F4-A809-BA2D43A6CEF3}" srcOrd="1" destOrd="0" presId="urn:microsoft.com/office/officeart/2011/layout/CircleProcess"/>
    <dgm:cxn modelId="{7689FA99-F651-47CD-9704-AB57CA56F543}" srcId="{7D4A00A3-2ADB-4EEE-B12C-28715AD060C1}" destId="{A760214D-5436-4BD9-86CC-9D01C32C1939}" srcOrd="1" destOrd="0" parTransId="{117274CA-1D0F-473F-A096-F44639E13205}" sibTransId="{1B8C5A02-EA6D-418B-9A30-178259C43AFF}"/>
    <dgm:cxn modelId="{973CFD73-6447-43F7-AB26-DE207C93D3C5}" srcId="{7D4A00A3-2ADB-4EEE-B12C-28715AD060C1}" destId="{85D9E193-50F2-426D-8EDB-2C3CAB5CEDC2}" srcOrd="2" destOrd="0" parTransId="{C1F47A3E-6A8C-4AA1-A05C-D98CC5F974D9}" sibTransId="{79A91526-F9AE-4676-88B2-A3F94FE95FCA}"/>
    <dgm:cxn modelId="{ABC33029-AE30-4320-AED6-B33372EE53FC}" type="presParOf" srcId="{27BD10E6-BAFC-4921-A965-1B325C8B0245}" destId="{3F40C5AD-A216-4511-8F8A-02427A50C694}" srcOrd="0" destOrd="0" presId="urn:microsoft.com/office/officeart/2011/layout/CircleProcess"/>
    <dgm:cxn modelId="{C04C693D-3253-4777-BF7E-CFA4D7936BD3}" type="presParOf" srcId="{3F40C5AD-A216-4511-8F8A-02427A50C694}" destId="{196A8824-4AA6-41D7-A816-CA10BE3CB596}" srcOrd="0" destOrd="0" presId="urn:microsoft.com/office/officeart/2011/layout/CircleProcess"/>
    <dgm:cxn modelId="{5B8278E6-13B2-443B-B103-AA4FF71BD357}" type="presParOf" srcId="{27BD10E6-BAFC-4921-A965-1B325C8B0245}" destId="{2B2FB4E2-3C6C-4B59-9267-5254591D566D}" srcOrd="1" destOrd="0" presId="urn:microsoft.com/office/officeart/2011/layout/CircleProcess"/>
    <dgm:cxn modelId="{087D89EB-C2AA-47DB-B1E8-C031CF798EB4}" type="presParOf" srcId="{2B2FB4E2-3C6C-4B59-9267-5254591D566D}" destId="{3A02C556-7CA9-44E5-B5A6-217A4A05E0E2}" srcOrd="0" destOrd="0" presId="urn:microsoft.com/office/officeart/2011/layout/CircleProcess"/>
    <dgm:cxn modelId="{96E0F2CC-6378-4E3B-AF0C-18B3E0E9A1DD}" type="presParOf" srcId="{27BD10E6-BAFC-4921-A965-1B325C8B0245}" destId="{584FB923-9243-4839-974B-EB9BF68907F5}" srcOrd="2" destOrd="0" presId="urn:microsoft.com/office/officeart/2011/layout/CircleProcess"/>
    <dgm:cxn modelId="{9DF34A1B-76A4-4C84-BA52-7157650C9EDA}" type="presParOf" srcId="{27BD10E6-BAFC-4921-A965-1B325C8B0245}" destId="{F4296E79-0A5F-4EDB-B616-D655245E7442}" srcOrd="3" destOrd="0" presId="urn:microsoft.com/office/officeart/2011/layout/CircleProcess"/>
    <dgm:cxn modelId="{312ADE05-54F9-4A37-8695-D6F808F4EE44}" type="presParOf" srcId="{F4296E79-0A5F-4EDB-B616-D655245E7442}" destId="{214D88DC-DC2D-4C32-B7BD-518834000A47}" srcOrd="0" destOrd="0" presId="urn:microsoft.com/office/officeart/2011/layout/CircleProcess"/>
    <dgm:cxn modelId="{95E319F8-07F2-4C4E-A352-B0C113B5A77F}" type="presParOf" srcId="{27BD10E6-BAFC-4921-A965-1B325C8B0245}" destId="{2B425E23-C137-4C35-97D5-D64C2EFF5604}" srcOrd="4" destOrd="0" presId="urn:microsoft.com/office/officeart/2011/layout/CircleProcess"/>
    <dgm:cxn modelId="{3A5D8D3E-EEAC-4D54-8AE9-3F3B9F8443F6}" type="presParOf" srcId="{2B425E23-C137-4C35-97D5-D64C2EFF5604}" destId="{F001AA70-2198-4A34-854C-084FCDE7D535}" srcOrd="0" destOrd="0" presId="urn:microsoft.com/office/officeart/2011/layout/CircleProcess"/>
    <dgm:cxn modelId="{AC268820-6188-471E-872C-6F56A558AC90}" type="presParOf" srcId="{27BD10E6-BAFC-4921-A965-1B325C8B0245}" destId="{57353C8C-5CCC-45F4-A809-BA2D43A6CEF3}" srcOrd="5" destOrd="0" presId="urn:microsoft.com/office/officeart/2011/layout/CircleProcess"/>
    <dgm:cxn modelId="{68EED519-F067-43A7-B639-FC11202376E5}" type="presParOf" srcId="{27BD10E6-BAFC-4921-A965-1B325C8B0245}" destId="{F9EA31B7-4374-432A-B9DE-25F1D47C9A6A}" srcOrd="6" destOrd="0" presId="urn:microsoft.com/office/officeart/2011/layout/CircleProcess"/>
    <dgm:cxn modelId="{1EC9CDF9-7583-4F36-93EE-2320132E0868}" type="presParOf" srcId="{F9EA31B7-4374-432A-B9DE-25F1D47C9A6A}" destId="{CDED8E9C-5381-4BA8-82B8-012CF457BB52}" srcOrd="0" destOrd="0" presId="urn:microsoft.com/office/officeart/2011/layout/CircleProcess"/>
    <dgm:cxn modelId="{A1EF2E79-FEA9-4DC0-92CC-60D639D05B17}" type="presParOf" srcId="{27BD10E6-BAFC-4921-A965-1B325C8B0245}" destId="{3C9226AA-157F-41B4-8207-E4CD15895543}" srcOrd="7" destOrd="0" presId="urn:microsoft.com/office/officeart/2011/layout/CircleProcess"/>
    <dgm:cxn modelId="{F7B20F91-F43F-4498-86ED-AFAD8B8D9C89}" type="presParOf" srcId="{3C9226AA-157F-41B4-8207-E4CD15895543}" destId="{465402D6-8CC1-46DC-BE13-76F60688426F}" srcOrd="0" destOrd="0" presId="urn:microsoft.com/office/officeart/2011/layout/CircleProcess"/>
    <dgm:cxn modelId="{3419C9F5-06A3-431D-8803-670F25CAC2A3}" type="presParOf" srcId="{27BD10E6-BAFC-4921-A965-1B325C8B0245}" destId="{3F9D36BD-F1AE-4791-834F-E3BE0A851C3A}" srcOrd="8" destOrd="0" presId="urn:microsoft.com/office/officeart/2011/layout/CircleProcess"/>
    <dgm:cxn modelId="{0532F8EB-CF57-4659-85D2-D1A23CB2C08E}" type="presParOf" srcId="{27BD10E6-BAFC-4921-A965-1B325C8B0245}" destId="{37F30588-58A5-4477-B091-7AAF5412C1C0}" srcOrd="9" destOrd="0" presId="urn:microsoft.com/office/officeart/2011/layout/CircleProcess"/>
    <dgm:cxn modelId="{AD5ADB26-BFF1-4758-9928-EF35EB1ED82A}" type="presParOf" srcId="{37F30588-58A5-4477-B091-7AAF5412C1C0}" destId="{DE4D9D22-396B-4333-BD6C-437611447F6E}" srcOrd="0" destOrd="0" presId="urn:microsoft.com/office/officeart/2011/layout/CircleProcess"/>
    <dgm:cxn modelId="{362B6ABF-A5FB-4E5F-B8F1-138EAFE37E5D}" type="presParOf" srcId="{27BD10E6-BAFC-4921-A965-1B325C8B0245}" destId="{E3E00142-2AF5-4243-8052-92A0ADBCB270}" srcOrd="10" destOrd="0" presId="urn:microsoft.com/office/officeart/2011/layout/CircleProcess"/>
    <dgm:cxn modelId="{57870F68-37D8-4EB0-9D8A-5CE91B1157D8}" type="presParOf" srcId="{E3E00142-2AF5-4243-8052-92A0ADBCB270}" destId="{EE180B33-3C05-4B2D-AB9E-C4467D6539E9}" srcOrd="0" destOrd="0" presId="urn:microsoft.com/office/officeart/2011/layout/CircleProcess"/>
    <dgm:cxn modelId="{AFDBF3EA-7E2A-40E5-AE8D-E007E1041EF2}" type="presParOf" srcId="{27BD10E6-BAFC-4921-A965-1B325C8B0245}" destId="{C759F331-FDE8-493B-B832-BC58ACF9409B}"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620D6B-CBAF-48D4-9005-0598B972071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CC29AD9F-D575-4131-9D78-58B5C3082BBD}">
      <dgm:prSet phldrT="[Text]" custT="1"/>
      <dgm:spPr/>
      <dgm:t>
        <a:bodyPr/>
        <a:lstStyle/>
        <a:p>
          <a:r>
            <a:rPr lang="en-US" sz="1600" dirty="0" smtClean="0">
              <a:latin typeface="Garamond" panose="02020404030301010803" pitchFamily="18" charset="0"/>
            </a:rPr>
            <a:t>CCV</a:t>
          </a:r>
          <a:endParaRPr lang="en-US" sz="1600" dirty="0">
            <a:latin typeface="Garamond" panose="02020404030301010803" pitchFamily="18" charset="0"/>
          </a:endParaRPr>
        </a:p>
      </dgm:t>
    </dgm:pt>
    <dgm:pt modelId="{4C3765BF-A8F7-43F9-8F63-D0B44A646987}" type="parTrans" cxnId="{0C9C9522-36DB-4C7F-A930-44A599BBD691}">
      <dgm:prSet/>
      <dgm:spPr/>
      <dgm:t>
        <a:bodyPr/>
        <a:lstStyle/>
        <a:p>
          <a:endParaRPr lang="en-US" sz="4000">
            <a:latin typeface="Garamond" panose="02020404030301010803" pitchFamily="18" charset="0"/>
          </a:endParaRPr>
        </a:p>
      </dgm:t>
    </dgm:pt>
    <dgm:pt modelId="{4CAB8EA5-9309-4395-8B30-0D2D9D553027}" type="sibTrans" cxnId="{0C9C9522-36DB-4C7F-A930-44A599BBD691}">
      <dgm:prSet/>
      <dgm:spPr/>
      <dgm:t>
        <a:bodyPr/>
        <a:lstStyle/>
        <a:p>
          <a:endParaRPr lang="en-US" sz="4000">
            <a:latin typeface="Garamond" panose="02020404030301010803" pitchFamily="18" charset="0"/>
          </a:endParaRPr>
        </a:p>
      </dgm:t>
    </dgm:pt>
    <dgm:pt modelId="{41D7E164-6A2B-4D61-B37E-553FCBA1DA3A}">
      <dgm:prSet phldrT="[Text]" custT="1"/>
      <dgm:spPr/>
      <dgm:t>
        <a:bodyPr/>
        <a:lstStyle/>
        <a:p>
          <a:r>
            <a:rPr lang="en-US" sz="1600" dirty="0" smtClean="0">
              <a:latin typeface="Garamond" panose="02020404030301010803" pitchFamily="18" charset="0"/>
            </a:rPr>
            <a:t>Application Package</a:t>
          </a:r>
          <a:endParaRPr lang="en-US" sz="1600" dirty="0">
            <a:latin typeface="Garamond" panose="02020404030301010803" pitchFamily="18" charset="0"/>
          </a:endParaRPr>
        </a:p>
      </dgm:t>
    </dgm:pt>
    <dgm:pt modelId="{8873581A-3479-4328-8AFF-E18971F16697}" type="parTrans" cxnId="{9984862D-D55F-4872-A4DE-C3AA944CF12A}">
      <dgm:prSet/>
      <dgm:spPr/>
      <dgm:t>
        <a:bodyPr/>
        <a:lstStyle/>
        <a:p>
          <a:endParaRPr lang="en-US" sz="4000">
            <a:latin typeface="Garamond" panose="02020404030301010803" pitchFamily="18" charset="0"/>
          </a:endParaRPr>
        </a:p>
      </dgm:t>
    </dgm:pt>
    <dgm:pt modelId="{08D7C4B2-AD0B-424D-AD38-3115994E67F7}" type="sibTrans" cxnId="{9984862D-D55F-4872-A4DE-C3AA944CF12A}">
      <dgm:prSet/>
      <dgm:spPr/>
      <dgm:t>
        <a:bodyPr/>
        <a:lstStyle/>
        <a:p>
          <a:endParaRPr lang="en-US" sz="4000">
            <a:latin typeface="Garamond" panose="02020404030301010803" pitchFamily="18" charset="0"/>
          </a:endParaRPr>
        </a:p>
      </dgm:t>
    </dgm:pt>
    <dgm:pt modelId="{3E7A970D-E91A-4C10-97E5-A1FEC33AB0C4}">
      <dgm:prSet phldrT="[Text]" custT="1"/>
      <dgm:spPr/>
      <dgm:t>
        <a:bodyPr/>
        <a:lstStyle/>
        <a:p>
          <a:r>
            <a:rPr lang="en-US" sz="1600" dirty="0" smtClean="0">
              <a:latin typeface="Garamond" panose="02020404030301010803" pitchFamily="18" charset="0"/>
            </a:rPr>
            <a:t>Training Expectations (max 2 pages)</a:t>
          </a:r>
          <a:endParaRPr lang="en-US" sz="1600" dirty="0">
            <a:latin typeface="Garamond" panose="02020404030301010803" pitchFamily="18" charset="0"/>
          </a:endParaRPr>
        </a:p>
      </dgm:t>
    </dgm:pt>
    <dgm:pt modelId="{B81A3EBC-6D7D-4EE2-92BE-2D164FE69468}" type="parTrans" cxnId="{47759147-5E58-4D5B-B584-C4EB43615BF5}">
      <dgm:prSet/>
      <dgm:spPr/>
      <dgm:t>
        <a:bodyPr/>
        <a:lstStyle/>
        <a:p>
          <a:endParaRPr lang="en-US" sz="4000">
            <a:latin typeface="Garamond" panose="02020404030301010803" pitchFamily="18" charset="0"/>
          </a:endParaRPr>
        </a:p>
      </dgm:t>
    </dgm:pt>
    <dgm:pt modelId="{FF0B6CE8-FA66-4A75-96A2-56ABBA5C8F56}" type="sibTrans" cxnId="{47759147-5E58-4D5B-B584-C4EB43615BF5}">
      <dgm:prSet/>
      <dgm:spPr/>
      <dgm:t>
        <a:bodyPr/>
        <a:lstStyle/>
        <a:p>
          <a:endParaRPr lang="en-US" sz="4000">
            <a:latin typeface="Garamond" panose="02020404030301010803" pitchFamily="18" charset="0"/>
          </a:endParaRPr>
        </a:p>
      </dgm:t>
    </dgm:pt>
    <dgm:pt modelId="{F97437B3-0E15-4797-B3BD-93FE2C2F0C26}">
      <dgm:prSet phldrT="[Text]" custT="1"/>
      <dgm:spPr/>
      <dgm:t>
        <a:bodyPr/>
        <a:lstStyle/>
        <a:p>
          <a:r>
            <a:rPr lang="en-US" sz="1600" dirty="0" smtClean="0">
              <a:latin typeface="Garamond" panose="02020404030301010803" pitchFamily="18" charset="0"/>
            </a:rPr>
            <a:t>Research Project Summary (max 1 page)</a:t>
          </a:r>
          <a:endParaRPr lang="en-US" sz="1600" dirty="0">
            <a:latin typeface="Garamond" panose="02020404030301010803" pitchFamily="18" charset="0"/>
          </a:endParaRPr>
        </a:p>
      </dgm:t>
    </dgm:pt>
    <dgm:pt modelId="{158C5D68-7157-4A42-911C-D9CFBC24E37D}" type="parTrans" cxnId="{453C0400-28F0-42C0-B315-FE5364FBB485}">
      <dgm:prSet/>
      <dgm:spPr/>
      <dgm:t>
        <a:bodyPr/>
        <a:lstStyle/>
        <a:p>
          <a:endParaRPr lang="en-US" sz="4000">
            <a:latin typeface="Garamond" panose="02020404030301010803" pitchFamily="18" charset="0"/>
          </a:endParaRPr>
        </a:p>
      </dgm:t>
    </dgm:pt>
    <dgm:pt modelId="{B2F1BA8F-1338-40FC-AA07-D0F71241B6AE}" type="sibTrans" cxnId="{453C0400-28F0-42C0-B315-FE5364FBB485}">
      <dgm:prSet/>
      <dgm:spPr/>
      <dgm:t>
        <a:bodyPr/>
        <a:lstStyle/>
        <a:p>
          <a:endParaRPr lang="en-US" sz="4000">
            <a:latin typeface="Garamond" panose="02020404030301010803" pitchFamily="18" charset="0"/>
          </a:endParaRPr>
        </a:p>
      </dgm:t>
    </dgm:pt>
    <dgm:pt modelId="{3EC81569-4E2D-4DD9-8995-FBE7B7920155}">
      <dgm:prSet phldrT="[Text]" custT="1"/>
      <dgm:spPr/>
      <dgm:t>
        <a:bodyPr/>
        <a:lstStyle/>
        <a:p>
          <a:r>
            <a:rPr lang="en-US" sz="1600" dirty="0" smtClean="0">
              <a:latin typeface="Garamond" panose="02020404030301010803" pitchFamily="18" charset="0"/>
            </a:rPr>
            <a:t>Official Transcripts</a:t>
          </a:r>
          <a:endParaRPr lang="en-US" sz="1600" dirty="0">
            <a:latin typeface="Garamond" panose="02020404030301010803" pitchFamily="18" charset="0"/>
          </a:endParaRPr>
        </a:p>
      </dgm:t>
    </dgm:pt>
    <dgm:pt modelId="{A25241AB-9FAC-4942-BC9B-9C01EF9F06F0}" type="parTrans" cxnId="{B7B88DEE-553D-422B-9151-A674692CC838}">
      <dgm:prSet/>
      <dgm:spPr/>
      <dgm:t>
        <a:bodyPr/>
        <a:lstStyle/>
        <a:p>
          <a:endParaRPr lang="en-US" sz="4000">
            <a:latin typeface="Garamond" panose="02020404030301010803" pitchFamily="18" charset="0"/>
          </a:endParaRPr>
        </a:p>
      </dgm:t>
    </dgm:pt>
    <dgm:pt modelId="{9EF8276C-EFB6-4323-8EBB-E48C147E4A22}" type="sibTrans" cxnId="{B7B88DEE-553D-422B-9151-A674692CC838}">
      <dgm:prSet/>
      <dgm:spPr/>
      <dgm:t>
        <a:bodyPr/>
        <a:lstStyle/>
        <a:p>
          <a:endParaRPr lang="en-US" sz="4000">
            <a:latin typeface="Garamond" panose="02020404030301010803" pitchFamily="18" charset="0"/>
          </a:endParaRPr>
        </a:p>
      </dgm:t>
    </dgm:pt>
    <dgm:pt modelId="{D873A898-47A2-4F6F-8729-CA5D1323C885}">
      <dgm:prSet phldrT="[Text]" custT="1"/>
      <dgm:spPr/>
      <dgm:t>
        <a:bodyPr/>
        <a:lstStyle/>
        <a:p>
          <a:r>
            <a:rPr lang="en-US" sz="1600" dirty="0" smtClean="0">
              <a:latin typeface="Garamond" panose="02020404030301010803" pitchFamily="18" charset="0"/>
            </a:rPr>
            <a:t>Confirmation of Scientific Area form</a:t>
          </a:r>
          <a:endParaRPr lang="en-US" sz="1600" dirty="0">
            <a:latin typeface="Garamond" panose="02020404030301010803" pitchFamily="18" charset="0"/>
          </a:endParaRPr>
        </a:p>
      </dgm:t>
    </dgm:pt>
    <dgm:pt modelId="{4DCB15E7-B43B-472E-930A-361EDA3CA4BB}" type="parTrans" cxnId="{367704FE-2518-4609-BE8B-715AAD369E8C}">
      <dgm:prSet/>
      <dgm:spPr/>
      <dgm:t>
        <a:bodyPr/>
        <a:lstStyle/>
        <a:p>
          <a:endParaRPr lang="en-US" sz="4000">
            <a:latin typeface="Garamond" panose="02020404030301010803" pitchFamily="18" charset="0"/>
          </a:endParaRPr>
        </a:p>
      </dgm:t>
    </dgm:pt>
    <dgm:pt modelId="{A5D20A62-6EE1-4881-97DE-5E7C62EC8638}" type="sibTrans" cxnId="{367704FE-2518-4609-BE8B-715AAD369E8C}">
      <dgm:prSet/>
      <dgm:spPr/>
      <dgm:t>
        <a:bodyPr/>
        <a:lstStyle/>
        <a:p>
          <a:endParaRPr lang="en-US" sz="4000">
            <a:latin typeface="Garamond" panose="02020404030301010803" pitchFamily="18" charset="0"/>
          </a:endParaRPr>
        </a:p>
      </dgm:t>
    </dgm:pt>
    <dgm:pt modelId="{A9C7BF10-B5CB-43A0-A29E-7B475E084AF0}">
      <dgm:prSet phldrT="[Text]" custT="1"/>
      <dgm:spPr/>
      <dgm:t>
        <a:bodyPr/>
        <a:lstStyle/>
        <a:p>
          <a:r>
            <a:rPr lang="en-US" sz="1600" dirty="0" smtClean="0">
              <a:latin typeface="Garamond" panose="02020404030301010803" pitchFamily="18" charset="0"/>
            </a:rPr>
            <a:t>Completed signature page</a:t>
          </a:r>
          <a:endParaRPr lang="en-US" sz="1600" dirty="0">
            <a:latin typeface="Garamond" panose="02020404030301010803" pitchFamily="18" charset="0"/>
          </a:endParaRPr>
        </a:p>
      </dgm:t>
    </dgm:pt>
    <dgm:pt modelId="{60F32386-E577-4446-8AF9-ED6B4EA14B2C}" type="parTrans" cxnId="{0B34A5E5-7247-4070-8C49-6256B5FED63A}">
      <dgm:prSet/>
      <dgm:spPr/>
      <dgm:t>
        <a:bodyPr/>
        <a:lstStyle/>
        <a:p>
          <a:endParaRPr lang="en-US" sz="4000">
            <a:latin typeface="Garamond" panose="02020404030301010803" pitchFamily="18" charset="0"/>
          </a:endParaRPr>
        </a:p>
      </dgm:t>
    </dgm:pt>
    <dgm:pt modelId="{3D2E89C5-62B8-4679-9D05-1A56CAC09CE3}" type="sibTrans" cxnId="{0B34A5E5-7247-4070-8C49-6256B5FED63A}">
      <dgm:prSet/>
      <dgm:spPr/>
      <dgm:t>
        <a:bodyPr/>
        <a:lstStyle/>
        <a:p>
          <a:endParaRPr lang="en-US" sz="4000">
            <a:latin typeface="Garamond" panose="02020404030301010803" pitchFamily="18" charset="0"/>
          </a:endParaRPr>
        </a:p>
      </dgm:t>
    </dgm:pt>
    <dgm:pt modelId="{15861EE4-E91C-4C15-8CDD-5DE34DD05FC1}">
      <dgm:prSet phldrT="[Text]" custT="1"/>
      <dgm:spPr/>
      <dgm:t>
        <a:bodyPr/>
        <a:lstStyle/>
        <a:p>
          <a:r>
            <a:rPr lang="en-US" sz="1600" dirty="0" smtClean="0">
              <a:latin typeface="Garamond" panose="02020404030301010803" pitchFamily="18" charset="0"/>
            </a:rPr>
            <a:t>Apply for Priority Announcements/Funding Pools (optional)</a:t>
          </a:r>
          <a:endParaRPr lang="en-US" sz="1600" dirty="0">
            <a:latin typeface="Garamond" panose="02020404030301010803" pitchFamily="18" charset="0"/>
          </a:endParaRPr>
        </a:p>
      </dgm:t>
    </dgm:pt>
    <dgm:pt modelId="{66E57E7E-4E19-48F8-8DD3-FC6F7A6A3EBC}" type="parTrans" cxnId="{358AAD3F-ABBF-4C99-ABFD-88F6FA852105}">
      <dgm:prSet/>
      <dgm:spPr/>
      <dgm:t>
        <a:bodyPr/>
        <a:lstStyle/>
        <a:p>
          <a:endParaRPr lang="en-US" sz="4000">
            <a:latin typeface="Garamond" panose="02020404030301010803" pitchFamily="18" charset="0"/>
          </a:endParaRPr>
        </a:p>
      </dgm:t>
    </dgm:pt>
    <dgm:pt modelId="{BB401B18-DDDA-4AD7-86F1-AD0D6865A75D}" type="sibTrans" cxnId="{358AAD3F-ABBF-4C99-ABFD-88F6FA852105}">
      <dgm:prSet/>
      <dgm:spPr/>
      <dgm:t>
        <a:bodyPr/>
        <a:lstStyle/>
        <a:p>
          <a:endParaRPr lang="en-US" sz="4000">
            <a:latin typeface="Garamond" panose="02020404030301010803" pitchFamily="18" charset="0"/>
          </a:endParaRPr>
        </a:p>
      </dgm:t>
    </dgm:pt>
    <dgm:pt modelId="{F7F34C1C-455D-4110-BED8-FB9EC899A8A5}">
      <dgm:prSet phldrT="[Text]" custT="1"/>
      <dgm:spPr/>
      <dgm:t>
        <a:bodyPr/>
        <a:lstStyle/>
        <a:p>
          <a:r>
            <a:rPr lang="en-US" sz="1600" dirty="0" smtClean="0">
              <a:latin typeface="Garamond" panose="02020404030301010803" pitchFamily="18" charset="0"/>
            </a:rPr>
            <a:t>Doctoral Studies Timeline</a:t>
          </a:r>
          <a:endParaRPr lang="en-US" sz="1600" dirty="0">
            <a:latin typeface="Garamond" panose="02020404030301010803" pitchFamily="18" charset="0"/>
          </a:endParaRPr>
        </a:p>
      </dgm:t>
    </dgm:pt>
    <dgm:pt modelId="{97153D08-98C8-4BE9-ACB8-74E4CC4340B7}" type="parTrans" cxnId="{94DC95EC-6617-44D7-B6DA-8AB7F3967C95}">
      <dgm:prSet/>
      <dgm:spPr/>
      <dgm:t>
        <a:bodyPr/>
        <a:lstStyle/>
        <a:p>
          <a:endParaRPr lang="en-US"/>
        </a:p>
      </dgm:t>
    </dgm:pt>
    <dgm:pt modelId="{0EA57916-CD69-400C-8393-F7E6F62A718D}" type="sibTrans" cxnId="{94DC95EC-6617-44D7-B6DA-8AB7F3967C95}">
      <dgm:prSet/>
      <dgm:spPr/>
      <dgm:t>
        <a:bodyPr/>
        <a:lstStyle/>
        <a:p>
          <a:endParaRPr lang="en-US"/>
        </a:p>
      </dgm:t>
    </dgm:pt>
    <dgm:pt modelId="{F14B168E-313E-49A5-99B3-E47D631A2889}" type="pres">
      <dgm:prSet presAssocID="{84620D6B-CBAF-48D4-9005-0598B9720716}" presName="Name0" presStyleCnt="0">
        <dgm:presLayoutVars>
          <dgm:dir/>
          <dgm:resizeHandles val="exact"/>
        </dgm:presLayoutVars>
      </dgm:prSet>
      <dgm:spPr/>
      <dgm:t>
        <a:bodyPr/>
        <a:lstStyle/>
        <a:p>
          <a:endParaRPr lang="en-US"/>
        </a:p>
      </dgm:t>
    </dgm:pt>
    <dgm:pt modelId="{CF28E54F-CA53-49BB-89BC-E17D3DA33906}" type="pres">
      <dgm:prSet presAssocID="{CC29AD9F-D575-4131-9D78-58B5C3082BBD}" presName="node" presStyleLbl="node1" presStyleIdx="0" presStyleCnt="9">
        <dgm:presLayoutVars>
          <dgm:bulletEnabled val="1"/>
        </dgm:presLayoutVars>
      </dgm:prSet>
      <dgm:spPr/>
      <dgm:t>
        <a:bodyPr/>
        <a:lstStyle/>
        <a:p>
          <a:endParaRPr lang="en-US"/>
        </a:p>
      </dgm:t>
    </dgm:pt>
    <dgm:pt modelId="{BF41343C-2916-4B77-8423-40CBB20075BF}" type="pres">
      <dgm:prSet presAssocID="{4CAB8EA5-9309-4395-8B30-0D2D9D553027}" presName="sibTrans" presStyleCnt="0"/>
      <dgm:spPr/>
    </dgm:pt>
    <dgm:pt modelId="{60097665-4F8E-4997-8BBF-B442C9614343}" type="pres">
      <dgm:prSet presAssocID="{41D7E164-6A2B-4D61-B37E-553FCBA1DA3A}" presName="node" presStyleLbl="node1" presStyleIdx="1" presStyleCnt="9" custScaleX="108043">
        <dgm:presLayoutVars>
          <dgm:bulletEnabled val="1"/>
        </dgm:presLayoutVars>
      </dgm:prSet>
      <dgm:spPr/>
      <dgm:t>
        <a:bodyPr/>
        <a:lstStyle/>
        <a:p>
          <a:endParaRPr lang="en-US"/>
        </a:p>
      </dgm:t>
    </dgm:pt>
    <dgm:pt modelId="{E0126E0A-6A3C-4D99-9BDD-DB3ADF22C131}" type="pres">
      <dgm:prSet presAssocID="{08D7C4B2-AD0B-424D-AD38-3115994E67F7}" presName="sibTrans" presStyleCnt="0"/>
      <dgm:spPr/>
    </dgm:pt>
    <dgm:pt modelId="{E0339267-1632-416D-AC2A-5DF26483F327}" type="pres">
      <dgm:prSet presAssocID="{3E7A970D-E91A-4C10-97E5-A1FEC33AB0C4}" presName="node" presStyleLbl="node1" presStyleIdx="2" presStyleCnt="9" custScaleX="118600">
        <dgm:presLayoutVars>
          <dgm:bulletEnabled val="1"/>
        </dgm:presLayoutVars>
      </dgm:prSet>
      <dgm:spPr/>
      <dgm:t>
        <a:bodyPr/>
        <a:lstStyle/>
        <a:p>
          <a:endParaRPr lang="en-US"/>
        </a:p>
      </dgm:t>
    </dgm:pt>
    <dgm:pt modelId="{BB573F05-7FB5-458E-98B7-3E5A745D547B}" type="pres">
      <dgm:prSet presAssocID="{FF0B6CE8-FA66-4A75-96A2-56ABBA5C8F56}" presName="sibTrans" presStyleCnt="0"/>
      <dgm:spPr/>
    </dgm:pt>
    <dgm:pt modelId="{43AEEB76-5A50-43FF-B22A-6B28FA31FE9A}" type="pres">
      <dgm:prSet presAssocID="{F97437B3-0E15-4797-B3BD-93FE2C2F0C26}" presName="node" presStyleLbl="node1" presStyleIdx="3" presStyleCnt="9">
        <dgm:presLayoutVars>
          <dgm:bulletEnabled val="1"/>
        </dgm:presLayoutVars>
      </dgm:prSet>
      <dgm:spPr/>
      <dgm:t>
        <a:bodyPr/>
        <a:lstStyle/>
        <a:p>
          <a:endParaRPr lang="en-US"/>
        </a:p>
      </dgm:t>
    </dgm:pt>
    <dgm:pt modelId="{9013B4C0-627F-4807-BEF2-EBF9E501DE64}" type="pres">
      <dgm:prSet presAssocID="{B2F1BA8F-1338-40FC-AA07-D0F71241B6AE}" presName="sibTrans" presStyleCnt="0"/>
      <dgm:spPr/>
    </dgm:pt>
    <dgm:pt modelId="{3A01D659-BC48-487A-A344-71FE5CDFB70B}" type="pres">
      <dgm:prSet presAssocID="{D873A898-47A2-4F6F-8729-CA5D1323C885}" presName="node" presStyleLbl="node1" presStyleIdx="4" presStyleCnt="9" custScaleX="125810">
        <dgm:presLayoutVars>
          <dgm:bulletEnabled val="1"/>
        </dgm:presLayoutVars>
      </dgm:prSet>
      <dgm:spPr/>
      <dgm:t>
        <a:bodyPr/>
        <a:lstStyle/>
        <a:p>
          <a:endParaRPr lang="en-US"/>
        </a:p>
      </dgm:t>
    </dgm:pt>
    <dgm:pt modelId="{A0BD55F2-CB8B-4F7B-B7FB-229A7C1F1966}" type="pres">
      <dgm:prSet presAssocID="{A5D20A62-6EE1-4881-97DE-5E7C62EC8638}" presName="sibTrans" presStyleCnt="0"/>
      <dgm:spPr/>
    </dgm:pt>
    <dgm:pt modelId="{5D78FF68-C381-432E-B51C-4C7AC7A7A28D}" type="pres">
      <dgm:prSet presAssocID="{F7F34C1C-455D-4110-BED8-FB9EC899A8A5}" presName="node" presStyleLbl="node1" presStyleIdx="5" presStyleCnt="9">
        <dgm:presLayoutVars>
          <dgm:bulletEnabled val="1"/>
        </dgm:presLayoutVars>
      </dgm:prSet>
      <dgm:spPr/>
      <dgm:t>
        <a:bodyPr/>
        <a:lstStyle/>
        <a:p>
          <a:endParaRPr lang="en-US"/>
        </a:p>
      </dgm:t>
    </dgm:pt>
    <dgm:pt modelId="{64E98AC4-2D6F-4D71-A89E-C16AEB2B34CB}" type="pres">
      <dgm:prSet presAssocID="{0EA57916-CD69-400C-8393-F7E6F62A718D}" presName="sibTrans" presStyleCnt="0"/>
      <dgm:spPr/>
    </dgm:pt>
    <dgm:pt modelId="{7F382AB0-3480-4AD7-8404-99A38DEFD736}" type="pres">
      <dgm:prSet presAssocID="{3EC81569-4E2D-4DD9-8995-FBE7B7920155}" presName="node" presStyleLbl="node1" presStyleIdx="6" presStyleCnt="9" custScaleX="106749">
        <dgm:presLayoutVars>
          <dgm:bulletEnabled val="1"/>
        </dgm:presLayoutVars>
      </dgm:prSet>
      <dgm:spPr/>
      <dgm:t>
        <a:bodyPr/>
        <a:lstStyle/>
        <a:p>
          <a:endParaRPr lang="en-US"/>
        </a:p>
      </dgm:t>
    </dgm:pt>
    <dgm:pt modelId="{30990941-21EC-494E-BB69-4B4EE0DC3D58}" type="pres">
      <dgm:prSet presAssocID="{9EF8276C-EFB6-4323-8EBB-E48C147E4A22}" presName="sibTrans" presStyleCnt="0"/>
      <dgm:spPr/>
    </dgm:pt>
    <dgm:pt modelId="{85825F4B-C30B-4219-AC09-EAE5BAF28338}" type="pres">
      <dgm:prSet presAssocID="{15861EE4-E91C-4C15-8CDD-5DE34DD05FC1}" presName="node" presStyleLbl="node1" presStyleIdx="7" presStyleCnt="9" custScaleX="149589">
        <dgm:presLayoutVars>
          <dgm:bulletEnabled val="1"/>
        </dgm:presLayoutVars>
      </dgm:prSet>
      <dgm:spPr/>
      <dgm:t>
        <a:bodyPr/>
        <a:lstStyle/>
        <a:p>
          <a:endParaRPr lang="en-US"/>
        </a:p>
      </dgm:t>
    </dgm:pt>
    <dgm:pt modelId="{89AF4212-BDED-4D68-9A02-00B53CBD43C0}" type="pres">
      <dgm:prSet presAssocID="{BB401B18-DDDA-4AD7-86F1-AD0D6865A75D}" presName="sibTrans" presStyleCnt="0"/>
      <dgm:spPr/>
    </dgm:pt>
    <dgm:pt modelId="{ACA950DE-801A-455A-8649-F5E5620361C5}" type="pres">
      <dgm:prSet presAssocID="{A9C7BF10-B5CB-43A0-A29E-7B475E084AF0}" presName="node" presStyleLbl="node1" presStyleIdx="8" presStyleCnt="9">
        <dgm:presLayoutVars>
          <dgm:bulletEnabled val="1"/>
        </dgm:presLayoutVars>
      </dgm:prSet>
      <dgm:spPr/>
      <dgm:t>
        <a:bodyPr/>
        <a:lstStyle/>
        <a:p>
          <a:endParaRPr lang="en-US"/>
        </a:p>
      </dgm:t>
    </dgm:pt>
  </dgm:ptLst>
  <dgm:cxnLst>
    <dgm:cxn modelId="{B7B88DEE-553D-422B-9151-A674692CC838}" srcId="{84620D6B-CBAF-48D4-9005-0598B9720716}" destId="{3EC81569-4E2D-4DD9-8995-FBE7B7920155}" srcOrd="6" destOrd="0" parTransId="{A25241AB-9FAC-4942-BC9B-9C01EF9F06F0}" sibTransId="{9EF8276C-EFB6-4323-8EBB-E48C147E4A22}"/>
    <dgm:cxn modelId="{6B6263C0-F5D7-42AC-95E7-9DAF5C49A17E}" type="presOf" srcId="{15861EE4-E91C-4C15-8CDD-5DE34DD05FC1}" destId="{85825F4B-C30B-4219-AC09-EAE5BAF28338}" srcOrd="0" destOrd="0" presId="urn:microsoft.com/office/officeart/2005/8/layout/hList6"/>
    <dgm:cxn modelId="{7B81E4C6-6E6F-486E-9569-18E5F6D7EBED}" type="presOf" srcId="{41D7E164-6A2B-4D61-B37E-553FCBA1DA3A}" destId="{60097665-4F8E-4997-8BBF-B442C9614343}" srcOrd="0" destOrd="0" presId="urn:microsoft.com/office/officeart/2005/8/layout/hList6"/>
    <dgm:cxn modelId="{0C9C9522-36DB-4C7F-A930-44A599BBD691}" srcId="{84620D6B-CBAF-48D4-9005-0598B9720716}" destId="{CC29AD9F-D575-4131-9D78-58B5C3082BBD}" srcOrd="0" destOrd="0" parTransId="{4C3765BF-A8F7-43F9-8F63-D0B44A646987}" sibTransId="{4CAB8EA5-9309-4395-8B30-0D2D9D553027}"/>
    <dgm:cxn modelId="{44D7A5C1-5669-43BB-8E77-2539ACD0440E}" type="presOf" srcId="{D873A898-47A2-4F6F-8729-CA5D1323C885}" destId="{3A01D659-BC48-487A-A344-71FE5CDFB70B}" srcOrd="0" destOrd="0" presId="urn:microsoft.com/office/officeart/2005/8/layout/hList6"/>
    <dgm:cxn modelId="{0D0FE353-D860-4700-9D7A-2B456979DCCB}" type="presOf" srcId="{3E7A970D-E91A-4C10-97E5-A1FEC33AB0C4}" destId="{E0339267-1632-416D-AC2A-5DF26483F327}" srcOrd="0" destOrd="0" presId="urn:microsoft.com/office/officeart/2005/8/layout/hList6"/>
    <dgm:cxn modelId="{358AAD3F-ABBF-4C99-ABFD-88F6FA852105}" srcId="{84620D6B-CBAF-48D4-9005-0598B9720716}" destId="{15861EE4-E91C-4C15-8CDD-5DE34DD05FC1}" srcOrd="7" destOrd="0" parTransId="{66E57E7E-4E19-48F8-8DD3-FC6F7A6A3EBC}" sibTransId="{BB401B18-DDDA-4AD7-86F1-AD0D6865A75D}"/>
    <dgm:cxn modelId="{0B34A5E5-7247-4070-8C49-6256B5FED63A}" srcId="{84620D6B-CBAF-48D4-9005-0598B9720716}" destId="{A9C7BF10-B5CB-43A0-A29E-7B475E084AF0}" srcOrd="8" destOrd="0" parTransId="{60F32386-E577-4446-8AF9-ED6B4EA14B2C}" sibTransId="{3D2E89C5-62B8-4679-9D05-1A56CAC09CE3}"/>
    <dgm:cxn modelId="{94DC95EC-6617-44D7-B6DA-8AB7F3967C95}" srcId="{84620D6B-CBAF-48D4-9005-0598B9720716}" destId="{F7F34C1C-455D-4110-BED8-FB9EC899A8A5}" srcOrd="5" destOrd="0" parTransId="{97153D08-98C8-4BE9-ACB8-74E4CC4340B7}" sibTransId="{0EA57916-CD69-400C-8393-F7E6F62A718D}"/>
    <dgm:cxn modelId="{B343D3BD-D94C-40E4-9AA8-86D2D2C52872}" type="presOf" srcId="{3EC81569-4E2D-4DD9-8995-FBE7B7920155}" destId="{7F382AB0-3480-4AD7-8404-99A38DEFD736}" srcOrd="0" destOrd="0" presId="urn:microsoft.com/office/officeart/2005/8/layout/hList6"/>
    <dgm:cxn modelId="{428503C4-217D-4D53-9E5E-9834F8F0DB9A}" type="presOf" srcId="{CC29AD9F-D575-4131-9D78-58B5C3082BBD}" destId="{CF28E54F-CA53-49BB-89BC-E17D3DA33906}" srcOrd="0" destOrd="0" presId="urn:microsoft.com/office/officeart/2005/8/layout/hList6"/>
    <dgm:cxn modelId="{453C0400-28F0-42C0-B315-FE5364FBB485}" srcId="{84620D6B-CBAF-48D4-9005-0598B9720716}" destId="{F97437B3-0E15-4797-B3BD-93FE2C2F0C26}" srcOrd="3" destOrd="0" parTransId="{158C5D68-7157-4A42-911C-D9CFBC24E37D}" sibTransId="{B2F1BA8F-1338-40FC-AA07-D0F71241B6AE}"/>
    <dgm:cxn modelId="{47759147-5E58-4D5B-B584-C4EB43615BF5}" srcId="{84620D6B-CBAF-48D4-9005-0598B9720716}" destId="{3E7A970D-E91A-4C10-97E5-A1FEC33AB0C4}" srcOrd="2" destOrd="0" parTransId="{B81A3EBC-6D7D-4EE2-92BE-2D164FE69468}" sibTransId="{FF0B6CE8-FA66-4A75-96A2-56ABBA5C8F56}"/>
    <dgm:cxn modelId="{9984862D-D55F-4872-A4DE-C3AA944CF12A}" srcId="{84620D6B-CBAF-48D4-9005-0598B9720716}" destId="{41D7E164-6A2B-4D61-B37E-553FCBA1DA3A}" srcOrd="1" destOrd="0" parTransId="{8873581A-3479-4328-8AFF-E18971F16697}" sibTransId="{08D7C4B2-AD0B-424D-AD38-3115994E67F7}"/>
    <dgm:cxn modelId="{367704FE-2518-4609-BE8B-715AAD369E8C}" srcId="{84620D6B-CBAF-48D4-9005-0598B9720716}" destId="{D873A898-47A2-4F6F-8729-CA5D1323C885}" srcOrd="4" destOrd="0" parTransId="{4DCB15E7-B43B-472E-930A-361EDA3CA4BB}" sibTransId="{A5D20A62-6EE1-4881-97DE-5E7C62EC8638}"/>
    <dgm:cxn modelId="{5BBA9D1E-0F75-4C8F-AD70-5C40D2FB77D0}" type="presOf" srcId="{F7F34C1C-455D-4110-BED8-FB9EC899A8A5}" destId="{5D78FF68-C381-432E-B51C-4C7AC7A7A28D}" srcOrd="0" destOrd="0" presId="urn:microsoft.com/office/officeart/2005/8/layout/hList6"/>
    <dgm:cxn modelId="{EA126EA1-C378-4994-8DEE-7B4F40EF26A7}" type="presOf" srcId="{84620D6B-CBAF-48D4-9005-0598B9720716}" destId="{F14B168E-313E-49A5-99B3-E47D631A2889}" srcOrd="0" destOrd="0" presId="urn:microsoft.com/office/officeart/2005/8/layout/hList6"/>
    <dgm:cxn modelId="{64B683EF-EEAA-4453-B649-5DC710703ABE}" type="presOf" srcId="{F97437B3-0E15-4797-B3BD-93FE2C2F0C26}" destId="{43AEEB76-5A50-43FF-B22A-6B28FA31FE9A}" srcOrd="0" destOrd="0" presId="urn:microsoft.com/office/officeart/2005/8/layout/hList6"/>
    <dgm:cxn modelId="{6D0E77C0-2863-4070-B93D-C98DF36F6374}" type="presOf" srcId="{A9C7BF10-B5CB-43A0-A29E-7B475E084AF0}" destId="{ACA950DE-801A-455A-8649-F5E5620361C5}" srcOrd="0" destOrd="0" presId="urn:microsoft.com/office/officeart/2005/8/layout/hList6"/>
    <dgm:cxn modelId="{99BDDF1D-8BAE-440F-8A03-5D0A4325B7C8}" type="presParOf" srcId="{F14B168E-313E-49A5-99B3-E47D631A2889}" destId="{CF28E54F-CA53-49BB-89BC-E17D3DA33906}" srcOrd="0" destOrd="0" presId="urn:microsoft.com/office/officeart/2005/8/layout/hList6"/>
    <dgm:cxn modelId="{75A3DD85-0F55-4E50-8ACC-7EB4A4C919F8}" type="presParOf" srcId="{F14B168E-313E-49A5-99B3-E47D631A2889}" destId="{BF41343C-2916-4B77-8423-40CBB20075BF}" srcOrd="1" destOrd="0" presId="urn:microsoft.com/office/officeart/2005/8/layout/hList6"/>
    <dgm:cxn modelId="{97679AC2-26DD-46F3-9E27-27AD046D6899}" type="presParOf" srcId="{F14B168E-313E-49A5-99B3-E47D631A2889}" destId="{60097665-4F8E-4997-8BBF-B442C9614343}" srcOrd="2" destOrd="0" presId="urn:microsoft.com/office/officeart/2005/8/layout/hList6"/>
    <dgm:cxn modelId="{4043F507-CA38-4B07-AC56-7D1F7A66527E}" type="presParOf" srcId="{F14B168E-313E-49A5-99B3-E47D631A2889}" destId="{E0126E0A-6A3C-4D99-9BDD-DB3ADF22C131}" srcOrd="3" destOrd="0" presId="urn:microsoft.com/office/officeart/2005/8/layout/hList6"/>
    <dgm:cxn modelId="{74EB4F6A-7DB6-4C46-B8EA-245559573DE6}" type="presParOf" srcId="{F14B168E-313E-49A5-99B3-E47D631A2889}" destId="{E0339267-1632-416D-AC2A-5DF26483F327}" srcOrd="4" destOrd="0" presId="urn:microsoft.com/office/officeart/2005/8/layout/hList6"/>
    <dgm:cxn modelId="{990B8D7C-B7B6-42CD-89B7-2044BEA7A877}" type="presParOf" srcId="{F14B168E-313E-49A5-99B3-E47D631A2889}" destId="{BB573F05-7FB5-458E-98B7-3E5A745D547B}" srcOrd="5" destOrd="0" presId="urn:microsoft.com/office/officeart/2005/8/layout/hList6"/>
    <dgm:cxn modelId="{273BEC11-4CB9-4825-8DAD-1AB5CEBC48E7}" type="presParOf" srcId="{F14B168E-313E-49A5-99B3-E47D631A2889}" destId="{43AEEB76-5A50-43FF-B22A-6B28FA31FE9A}" srcOrd="6" destOrd="0" presId="urn:microsoft.com/office/officeart/2005/8/layout/hList6"/>
    <dgm:cxn modelId="{4FAAB4D9-38A2-48CE-AB65-06DFDB10C548}" type="presParOf" srcId="{F14B168E-313E-49A5-99B3-E47D631A2889}" destId="{9013B4C0-627F-4807-BEF2-EBF9E501DE64}" srcOrd="7" destOrd="0" presId="urn:microsoft.com/office/officeart/2005/8/layout/hList6"/>
    <dgm:cxn modelId="{9AFEA027-E9CE-4665-8F9D-01C703F36807}" type="presParOf" srcId="{F14B168E-313E-49A5-99B3-E47D631A2889}" destId="{3A01D659-BC48-487A-A344-71FE5CDFB70B}" srcOrd="8" destOrd="0" presId="urn:microsoft.com/office/officeart/2005/8/layout/hList6"/>
    <dgm:cxn modelId="{46157642-BF68-4DC9-A7E3-6413DB7895C1}" type="presParOf" srcId="{F14B168E-313E-49A5-99B3-E47D631A2889}" destId="{A0BD55F2-CB8B-4F7B-B7FB-229A7C1F1966}" srcOrd="9" destOrd="0" presId="urn:microsoft.com/office/officeart/2005/8/layout/hList6"/>
    <dgm:cxn modelId="{8B053865-6853-4DD1-9E33-261AB4ECC698}" type="presParOf" srcId="{F14B168E-313E-49A5-99B3-E47D631A2889}" destId="{5D78FF68-C381-432E-B51C-4C7AC7A7A28D}" srcOrd="10" destOrd="0" presId="urn:microsoft.com/office/officeart/2005/8/layout/hList6"/>
    <dgm:cxn modelId="{E2BCB20E-1886-4C53-87E4-490D12384512}" type="presParOf" srcId="{F14B168E-313E-49A5-99B3-E47D631A2889}" destId="{64E98AC4-2D6F-4D71-A89E-C16AEB2B34CB}" srcOrd="11" destOrd="0" presId="urn:microsoft.com/office/officeart/2005/8/layout/hList6"/>
    <dgm:cxn modelId="{210237BF-81E3-4348-9D30-4D9A9DEDAF08}" type="presParOf" srcId="{F14B168E-313E-49A5-99B3-E47D631A2889}" destId="{7F382AB0-3480-4AD7-8404-99A38DEFD736}" srcOrd="12" destOrd="0" presId="urn:microsoft.com/office/officeart/2005/8/layout/hList6"/>
    <dgm:cxn modelId="{A9ECEFC9-5358-4D2B-95D5-45BF2A0A7CEC}" type="presParOf" srcId="{F14B168E-313E-49A5-99B3-E47D631A2889}" destId="{30990941-21EC-494E-BB69-4B4EE0DC3D58}" srcOrd="13" destOrd="0" presId="urn:microsoft.com/office/officeart/2005/8/layout/hList6"/>
    <dgm:cxn modelId="{C4D0E666-C89F-423C-97A4-693F714BDB7B}" type="presParOf" srcId="{F14B168E-313E-49A5-99B3-E47D631A2889}" destId="{85825F4B-C30B-4219-AC09-EAE5BAF28338}" srcOrd="14" destOrd="0" presId="urn:microsoft.com/office/officeart/2005/8/layout/hList6"/>
    <dgm:cxn modelId="{85090008-DB6A-4176-96BB-2852652D9932}" type="presParOf" srcId="{F14B168E-313E-49A5-99B3-E47D631A2889}" destId="{89AF4212-BDED-4D68-9A02-00B53CBD43C0}" srcOrd="15" destOrd="0" presId="urn:microsoft.com/office/officeart/2005/8/layout/hList6"/>
    <dgm:cxn modelId="{04F6971C-C68F-4B9A-A895-1A8EA5C7F75A}" type="presParOf" srcId="{F14B168E-313E-49A5-99B3-E47D631A2889}" destId="{ACA950DE-801A-455A-8649-F5E5620361C5}" srcOrd="1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20D6B-CBAF-48D4-9005-0598B972071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CC29AD9F-D575-4131-9D78-58B5C3082BBD}">
      <dgm:prSet phldrT="[Text]" custT="1"/>
      <dgm:spPr/>
      <dgm:t>
        <a:bodyPr/>
        <a:lstStyle/>
        <a:p>
          <a:r>
            <a:rPr lang="en-US" sz="1600" dirty="0" smtClean="0">
              <a:latin typeface="Garamond" panose="02020404030301010803" pitchFamily="18" charset="0"/>
            </a:rPr>
            <a:t>Form 201</a:t>
          </a:r>
          <a:endParaRPr lang="en-US" sz="1600" dirty="0">
            <a:latin typeface="Garamond" panose="02020404030301010803" pitchFamily="18" charset="0"/>
          </a:endParaRPr>
        </a:p>
      </dgm:t>
    </dgm:pt>
    <dgm:pt modelId="{4C3765BF-A8F7-43F9-8F63-D0B44A646987}" type="parTrans" cxnId="{0C9C9522-36DB-4C7F-A930-44A599BBD691}">
      <dgm:prSet/>
      <dgm:spPr/>
      <dgm:t>
        <a:bodyPr/>
        <a:lstStyle/>
        <a:p>
          <a:endParaRPr lang="en-US" sz="4000">
            <a:latin typeface="Garamond" panose="02020404030301010803" pitchFamily="18" charset="0"/>
          </a:endParaRPr>
        </a:p>
      </dgm:t>
    </dgm:pt>
    <dgm:pt modelId="{4CAB8EA5-9309-4395-8B30-0D2D9D553027}" type="sibTrans" cxnId="{0C9C9522-36DB-4C7F-A930-44A599BBD691}">
      <dgm:prSet/>
      <dgm:spPr/>
      <dgm:t>
        <a:bodyPr/>
        <a:lstStyle/>
        <a:p>
          <a:endParaRPr lang="en-US" sz="4000">
            <a:latin typeface="Garamond" panose="02020404030301010803" pitchFamily="18" charset="0"/>
          </a:endParaRPr>
        </a:p>
      </dgm:t>
    </dgm:pt>
    <dgm:pt modelId="{41D7E164-6A2B-4D61-B37E-553FCBA1DA3A}">
      <dgm:prSet phldrT="[Text]" custT="1"/>
      <dgm:spPr/>
      <dgm:t>
        <a:bodyPr/>
        <a:lstStyle/>
        <a:p>
          <a:r>
            <a:rPr lang="en-US" sz="1600" dirty="0" smtClean="0">
              <a:latin typeface="Garamond" panose="02020404030301010803" pitchFamily="18" charset="0"/>
            </a:rPr>
            <a:t>Application/Personal Profile, etc.</a:t>
          </a:r>
          <a:endParaRPr lang="en-US" sz="1600" dirty="0">
            <a:latin typeface="Garamond" panose="02020404030301010803" pitchFamily="18" charset="0"/>
          </a:endParaRPr>
        </a:p>
      </dgm:t>
    </dgm:pt>
    <dgm:pt modelId="{8873581A-3479-4328-8AFF-E18971F16697}" type="parTrans" cxnId="{9984862D-D55F-4872-A4DE-C3AA944CF12A}">
      <dgm:prSet/>
      <dgm:spPr/>
      <dgm:t>
        <a:bodyPr/>
        <a:lstStyle/>
        <a:p>
          <a:endParaRPr lang="en-US" sz="4000">
            <a:latin typeface="Garamond" panose="02020404030301010803" pitchFamily="18" charset="0"/>
          </a:endParaRPr>
        </a:p>
      </dgm:t>
    </dgm:pt>
    <dgm:pt modelId="{08D7C4B2-AD0B-424D-AD38-3115994E67F7}" type="sibTrans" cxnId="{9984862D-D55F-4872-A4DE-C3AA944CF12A}">
      <dgm:prSet/>
      <dgm:spPr/>
      <dgm:t>
        <a:bodyPr/>
        <a:lstStyle/>
        <a:p>
          <a:endParaRPr lang="en-US" sz="4000">
            <a:latin typeface="Garamond" panose="02020404030301010803" pitchFamily="18" charset="0"/>
          </a:endParaRPr>
        </a:p>
      </dgm:t>
    </dgm:pt>
    <dgm:pt modelId="{3E7A970D-E91A-4C10-97E5-A1FEC33AB0C4}">
      <dgm:prSet phldrT="[Text]" custT="1"/>
      <dgm:spPr/>
      <dgm:t>
        <a:bodyPr/>
        <a:lstStyle/>
        <a:p>
          <a:r>
            <a:rPr lang="en-US" sz="1600" dirty="0" smtClean="0">
              <a:latin typeface="Garamond" panose="02020404030301010803" pitchFamily="18" charset="0"/>
            </a:rPr>
            <a:t>Outline of Proposed research (2 pg. max)</a:t>
          </a:r>
          <a:endParaRPr lang="en-US" sz="1600" dirty="0">
            <a:latin typeface="Garamond" panose="02020404030301010803" pitchFamily="18" charset="0"/>
          </a:endParaRPr>
        </a:p>
      </dgm:t>
    </dgm:pt>
    <dgm:pt modelId="{B81A3EBC-6D7D-4EE2-92BE-2D164FE69468}" type="parTrans" cxnId="{47759147-5E58-4D5B-B584-C4EB43615BF5}">
      <dgm:prSet/>
      <dgm:spPr/>
      <dgm:t>
        <a:bodyPr/>
        <a:lstStyle/>
        <a:p>
          <a:endParaRPr lang="en-US" sz="4000">
            <a:latin typeface="Garamond" panose="02020404030301010803" pitchFamily="18" charset="0"/>
          </a:endParaRPr>
        </a:p>
      </dgm:t>
    </dgm:pt>
    <dgm:pt modelId="{FF0B6CE8-FA66-4A75-96A2-56ABBA5C8F56}" type="sibTrans" cxnId="{47759147-5E58-4D5B-B584-C4EB43615BF5}">
      <dgm:prSet/>
      <dgm:spPr/>
      <dgm:t>
        <a:bodyPr/>
        <a:lstStyle/>
        <a:p>
          <a:endParaRPr lang="en-US" sz="4000">
            <a:latin typeface="Garamond" panose="02020404030301010803" pitchFamily="18" charset="0"/>
          </a:endParaRPr>
        </a:p>
      </dgm:t>
    </dgm:pt>
    <dgm:pt modelId="{F97437B3-0E15-4797-B3BD-93FE2C2F0C26}">
      <dgm:prSet phldrT="[Text]" custT="1"/>
      <dgm:spPr/>
      <dgm:t>
        <a:bodyPr/>
        <a:lstStyle/>
        <a:p>
          <a:r>
            <a:rPr lang="en-US" sz="1600" dirty="0" smtClean="0">
              <a:latin typeface="Garamond" panose="02020404030301010803" pitchFamily="18" charset="0"/>
            </a:rPr>
            <a:t>Bibliography (5 pg. max)</a:t>
          </a:r>
          <a:endParaRPr lang="en-US" sz="1600" dirty="0">
            <a:latin typeface="Garamond" panose="02020404030301010803" pitchFamily="18" charset="0"/>
          </a:endParaRPr>
        </a:p>
      </dgm:t>
    </dgm:pt>
    <dgm:pt modelId="{158C5D68-7157-4A42-911C-D9CFBC24E37D}" type="parTrans" cxnId="{453C0400-28F0-42C0-B315-FE5364FBB485}">
      <dgm:prSet/>
      <dgm:spPr/>
      <dgm:t>
        <a:bodyPr/>
        <a:lstStyle/>
        <a:p>
          <a:endParaRPr lang="en-US" sz="4000">
            <a:latin typeface="Garamond" panose="02020404030301010803" pitchFamily="18" charset="0"/>
          </a:endParaRPr>
        </a:p>
      </dgm:t>
    </dgm:pt>
    <dgm:pt modelId="{B2F1BA8F-1338-40FC-AA07-D0F71241B6AE}" type="sibTrans" cxnId="{453C0400-28F0-42C0-B315-FE5364FBB485}">
      <dgm:prSet/>
      <dgm:spPr/>
      <dgm:t>
        <a:bodyPr/>
        <a:lstStyle/>
        <a:p>
          <a:endParaRPr lang="en-US" sz="4000">
            <a:latin typeface="Garamond" panose="02020404030301010803" pitchFamily="18" charset="0"/>
          </a:endParaRPr>
        </a:p>
      </dgm:t>
    </dgm:pt>
    <dgm:pt modelId="{3EC81569-4E2D-4DD9-8995-FBE7B7920155}">
      <dgm:prSet phldrT="[Text]" custT="1"/>
      <dgm:spPr/>
      <dgm:t>
        <a:bodyPr/>
        <a:lstStyle/>
        <a:p>
          <a:r>
            <a:rPr lang="en-US" sz="1600" dirty="0" smtClean="0">
              <a:latin typeface="Garamond" panose="02020404030301010803" pitchFamily="18" charset="0"/>
            </a:rPr>
            <a:t>Contributions to research and development (3 parts, 2 pg. max)</a:t>
          </a:r>
          <a:endParaRPr lang="en-US" sz="1600" dirty="0">
            <a:latin typeface="Garamond" panose="02020404030301010803" pitchFamily="18" charset="0"/>
          </a:endParaRPr>
        </a:p>
      </dgm:t>
    </dgm:pt>
    <dgm:pt modelId="{A25241AB-9FAC-4942-BC9B-9C01EF9F06F0}" type="parTrans" cxnId="{B7B88DEE-553D-422B-9151-A674692CC838}">
      <dgm:prSet/>
      <dgm:spPr/>
      <dgm:t>
        <a:bodyPr/>
        <a:lstStyle/>
        <a:p>
          <a:endParaRPr lang="en-US" sz="4000">
            <a:latin typeface="Garamond" panose="02020404030301010803" pitchFamily="18" charset="0"/>
          </a:endParaRPr>
        </a:p>
      </dgm:t>
    </dgm:pt>
    <dgm:pt modelId="{9EF8276C-EFB6-4323-8EBB-E48C147E4A22}" type="sibTrans" cxnId="{B7B88DEE-553D-422B-9151-A674692CC838}">
      <dgm:prSet/>
      <dgm:spPr/>
      <dgm:t>
        <a:bodyPr/>
        <a:lstStyle/>
        <a:p>
          <a:endParaRPr lang="en-US" sz="4000">
            <a:latin typeface="Garamond" panose="02020404030301010803" pitchFamily="18" charset="0"/>
          </a:endParaRPr>
        </a:p>
      </dgm:t>
    </dgm:pt>
    <dgm:pt modelId="{D873A898-47A2-4F6F-8729-CA5D1323C885}">
      <dgm:prSet phldrT="[Text]" custT="1"/>
      <dgm:spPr/>
      <dgm:t>
        <a:bodyPr/>
        <a:lstStyle/>
        <a:p>
          <a:r>
            <a:rPr lang="en-US" sz="1600" dirty="0" smtClean="0">
              <a:latin typeface="Garamond" panose="02020404030301010803" pitchFamily="18" charset="0"/>
            </a:rPr>
            <a:t>Justification for Eligibility of Proposed Research (Optional - 1 pg. max)</a:t>
          </a:r>
          <a:endParaRPr lang="en-US" sz="1600" dirty="0">
            <a:latin typeface="Garamond" panose="02020404030301010803" pitchFamily="18" charset="0"/>
          </a:endParaRPr>
        </a:p>
      </dgm:t>
    </dgm:pt>
    <dgm:pt modelId="{4DCB15E7-B43B-472E-930A-361EDA3CA4BB}" type="parTrans" cxnId="{367704FE-2518-4609-BE8B-715AAD369E8C}">
      <dgm:prSet/>
      <dgm:spPr/>
      <dgm:t>
        <a:bodyPr/>
        <a:lstStyle/>
        <a:p>
          <a:endParaRPr lang="en-US" sz="4000">
            <a:latin typeface="Garamond" panose="02020404030301010803" pitchFamily="18" charset="0"/>
          </a:endParaRPr>
        </a:p>
      </dgm:t>
    </dgm:pt>
    <dgm:pt modelId="{A5D20A62-6EE1-4881-97DE-5E7C62EC8638}" type="sibTrans" cxnId="{367704FE-2518-4609-BE8B-715AAD369E8C}">
      <dgm:prSet/>
      <dgm:spPr/>
      <dgm:t>
        <a:bodyPr/>
        <a:lstStyle/>
        <a:p>
          <a:endParaRPr lang="en-US" sz="4000">
            <a:latin typeface="Garamond" panose="02020404030301010803" pitchFamily="18" charset="0"/>
          </a:endParaRPr>
        </a:p>
      </dgm:t>
    </dgm:pt>
    <dgm:pt modelId="{A9C7BF10-B5CB-43A0-A29E-7B475E084AF0}">
      <dgm:prSet phldrT="[Text]" custT="1"/>
      <dgm:spPr/>
      <dgm:t>
        <a:bodyPr/>
        <a:lstStyle/>
        <a:p>
          <a:r>
            <a:rPr lang="en-US" sz="1600" dirty="0" smtClean="0">
              <a:latin typeface="Garamond" panose="02020404030301010803" pitchFamily="18" charset="0"/>
            </a:rPr>
            <a:t>Official Transcripts</a:t>
          </a:r>
          <a:endParaRPr lang="en-US" sz="1600" dirty="0">
            <a:latin typeface="Garamond" panose="02020404030301010803" pitchFamily="18" charset="0"/>
          </a:endParaRPr>
        </a:p>
      </dgm:t>
    </dgm:pt>
    <dgm:pt modelId="{60F32386-E577-4446-8AF9-ED6B4EA14B2C}" type="parTrans" cxnId="{0B34A5E5-7247-4070-8C49-6256B5FED63A}">
      <dgm:prSet/>
      <dgm:spPr/>
      <dgm:t>
        <a:bodyPr/>
        <a:lstStyle/>
        <a:p>
          <a:endParaRPr lang="en-US" sz="4000">
            <a:latin typeface="Garamond" panose="02020404030301010803" pitchFamily="18" charset="0"/>
          </a:endParaRPr>
        </a:p>
      </dgm:t>
    </dgm:pt>
    <dgm:pt modelId="{3D2E89C5-62B8-4679-9D05-1A56CAC09CE3}" type="sibTrans" cxnId="{0B34A5E5-7247-4070-8C49-6256B5FED63A}">
      <dgm:prSet/>
      <dgm:spPr/>
      <dgm:t>
        <a:bodyPr/>
        <a:lstStyle/>
        <a:p>
          <a:endParaRPr lang="en-US" sz="4000">
            <a:latin typeface="Garamond" panose="02020404030301010803" pitchFamily="18" charset="0"/>
          </a:endParaRPr>
        </a:p>
      </dgm:t>
    </dgm:pt>
    <dgm:pt modelId="{15861EE4-E91C-4C15-8CDD-5DE34DD05FC1}">
      <dgm:prSet phldrT="[Text]" custT="1"/>
      <dgm:spPr/>
      <dgm:t>
        <a:bodyPr/>
        <a:lstStyle/>
        <a:p>
          <a:r>
            <a:rPr lang="en-US" sz="1600" dirty="0" smtClean="0">
              <a:latin typeface="Garamond" panose="02020404030301010803" pitchFamily="18" charset="0"/>
            </a:rPr>
            <a:t>Special circumstances (optional)</a:t>
          </a:r>
          <a:endParaRPr lang="en-US" sz="1600" dirty="0">
            <a:latin typeface="Garamond" panose="02020404030301010803" pitchFamily="18" charset="0"/>
          </a:endParaRPr>
        </a:p>
      </dgm:t>
    </dgm:pt>
    <dgm:pt modelId="{66E57E7E-4E19-48F8-8DD3-FC6F7A6A3EBC}" type="parTrans" cxnId="{358AAD3F-ABBF-4C99-ABFD-88F6FA852105}">
      <dgm:prSet/>
      <dgm:spPr/>
      <dgm:t>
        <a:bodyPr/>
        <a:lstStyle/>
        <a:p>
          <a:endParaRPr lang="en-US" sz="4000">
            <a:latin typeface="Garamond" panose="02020404030301010803" pitchFamily="18" charset="0"/>
          </a:endParaRPr>
        </a:p>
      </dgm:t>
    </dgm:pt>
    <dgm:pt modelId="{BB401B18-DDDA-4AD7-86F1-AD0D6865A75D}" type="sibTrans" cxnId="{358AAD3F-ABBF-4C99-ABFD-88F6FA852105}">
      <dgm:prSet/>
      <dgm:spPr/>
      <dgm:t>
        <a:bodyPr/>
        <a:lstStyle/>
        <a:p>
          <a:endParaRPr lang="en-US" sz="4000">
            <a:latin typeface="Garamond" panose="02020404030301010803" pitchFamily="18" charset="0"/>
          </a:endParaRPr>
        </a:p>
      </dgm:t>
    </dgm:pt>
    <dgm:pt modelId="{D6AA8A1A-DFD9-4509-B64F-9CA4332AAA07}">
      <dgm:prSet phldrT="[Text]" custT="1"/>
      <dgm:spPr/>
      <dgm:t>
        <a:bodyPr/>
        <a:lstStyle/>
        <a:p>
          <a:r>
            <a:rPr lang="en-US" sz="1600" dirty="0" smtClean="0">
              <a:latin typeface="Garamond" panose="02020404030301010803" pitchFamily="18" charset="0"/>
            </a:rPr>
            <a:t>Two reports/letters of Reference</a:t>
          </a:r>
          <a:endParaRPr lang="en-US" sz="1600" dirty="0">
            <a:latin typeface="Garamond" panose="02020404030301010803" pitchFamily="18" charset="0"/>
          </a:endParaRPr>
        </a:p>
      </dgm:t>
    </dgm:pt>
    <dgm:pt modelId="{B7CE0050-93E9-4EE0-8A49-2D7CB8749316}" type="parTrans" cxnId="{7C1BBEE4-5EB1-4F7C-AAFA-634E72F70A05}">
      <dgm:prSet/>
      <dgm:spPr/>
      <dgm:t>
        <a:bodyPr/>
        <a:lstStyle/>
        <a:p>
          <a:endParaRPr lang="en-US">
            <a:latin typeface="Garamond" panose="02020404030301010803" pitchFamily="18" charset="0"/>
          </a:endParaRPr>
        </a:p>
      </dgm:t>
    </dgm:pt>
    <dgm:pt modelId="{44FB51F2-B0C5-40C6-BE53-C84EEEC26D2A}" type="sibTrans" cxnId="{7C1BBEE4-5EB1-4F7C-AAFA-634E72F70A05}">
      <dgm:prSet/>
      <dgm:spPr/>
      <dgm:t>
        <a:bodyPr/>
        <a:lstStyle/>
        <a:p>
          <a:endParaRPr lang="en-US">
            <a:latin typeface="Garamond" panose="02020404030301010803" pitchFamily="18" charset="0"/>
          </a:endParaRPr>
        </a:p>
      </dgm:t>
    </dgm:pt>
    <dgm:pt modelId="{F14B168E-313E-49A5-99B3-E47D631A2889}" type="pres">
      <dgm:prSet presAssocID="{84620D6B-CBAF-48D4-9005-0598B9720716}" presName="Name0" presStyleCnt="0">
        <dgm:presLayoutVars>
          <dgm:dir/>
          <dgm:resizeHandles val="exact"/>
        </dgm:presLayoutVars>
      </dgm:prSet>
      <dgm:spPr/>
      <dgm:t>
        <a:bodyPr/>
        <a:lstStyle/>
        <a:p>
          <a:endParaRPr lang="en-US"/>
        </a:p>
      </dgm:t>
    </dgm:pt>
    <dgm:pt modelId="{CF28E54F-CA53-49BB-89BC-E17D3DA33906}" type="pres">
      <dgm:prSet presAssocID="{CC29AD9F-D575-4131-9D78-58B5C3082BBD}" presName="node" presStyleLbl="node1" presStyleIdx="0" presStyleCnt="9" custLinFactX="-1858" custLinFactNeighborX="-100000" custLinFactNeighborY="-876">
        <dgm:presLayoutVars>
          <dgm:bulletEnabled val="1"/>
        </dgm:presLayoutVars>
      </dgm:prSet>
      <dgm:spPr/>
      <dgm:t>
        <a:bodyPr/>
        <a:lstStyle/>
        <a:p>
          <a:endParaRPr lang="en-US"/>
        </a:p>
      </dgm:t>
    </dgm:pt>
    <dgm:pt modelId="{BF41343C-2916-4B77-8423-40CBB20075BF}" type="pres">
      <dgm:prSet presAssocID="{4CAB8EA5-9309-4395-8B30-0D2D9D553027}" presName="sibTrans" presStyleCnt="0"/>
      <dgm:spPr/>
    </dgm:pt>
    <dgm:pt modelId="{60097665-4F8E-4997-8BBF-B442C9614343}" type="pres">
      <dgm:prSet presAssocID="{41D7E164-6A2B-4D61-B37E-553FCBA1DA3A}" presName="node" presStyleLbl="node1" presStyleIdx="1" presStyleCnt="9">
        <dgm:presLayoutVars>
          <dgm:bulletEnabled val="1"/>
        </dgm:presLayoutVars>
      </dgm:prSet>
      <dgm:spPr/>
      <dgm:t>
        <a:bodyPr/>
        <a:lstStyle/>
        <a:p>
          <a:endParaRPr lang="en-US"/>
        </a:p>
      </dgm:t>
    </dgm:pt>
    <dgm:pt modelId="{E0126E0A-6A3C-4D99-9BDD-DB3ADF22C131}" type="pres">
      <dgm:prSet presAssocID="{08D7C4B2-AD0B-424D-AD38-3115994E67F7}" presName="sibTrans" presStyleCnt="0"/>
      <dgm:spPr/>
    </dgm:pt>
    <dgm:pt modelId="{E0339267-1632-416D-AC2A-5DF26483F327}" type="pres">
      <dgm:prSet presAssocID="{3E7A970D-E91A-4C10-97E5-A1FEC33AB0C4}" presName="node" presStyleLbl="node1" presStyleIdx="2" presStyleCnt="9">
        <dgm:presLayoutVars>
          <dgm:bulletEnabled val="1"/>
        </dgm:presLayoutVars>
      </dgm:prSet>
      <dgm:spPr/>
      <dgm:t>
        <a:bodyPr/>
        <a:lstStyle/>
        <a:p>
          <a:endParaRPr lang="en-US"/>
        </a:p>
      </dgm:t>
    </dgm:pt>
    <dgm:pt modelId="{BB573F05-7FB5-458E-98B7-3E5A745D547B}" type="pres">
      <dgm:prSet presAssocID="{FF0B6CE8-FA66-4A75-96A2-56ABBA5C8F56}" presName="sibTrans" presStyleCnt="0"/>
      <dgm:spPr/>
    </dgm:pt>
    <dgm:pt modelId="{43AEEB76-5A50-43FF-B22A-6B28FA31FE9A}" type="pres">
      <dgm:prSet presAssocID="{F97437B3-0E15-4797-B3BD-93FE2C2F0C26}" presName="node" presStyleLbl="node1" presStyleIdx="3" presStyleCnt="9" custScaleX="112587">
        <dgm:presLayoutVars>
          <dgm:bulletEnabled val="1"/>
        </dgm:presLayoutVars>
      </dgm:prSet>
      <dgm:spPr/>
      <dgm:t>
        <a:bodyPr/>
        <a:lstStyle/>
        <a:p>
          <a:endParaRPr lang="en-US"/>
        </a:p>
      </dgm:t>
    </dgm:pt>
    <dgm:pt modelId="{9013B4C0-627F-4807-BEF2-EBF9E501DE64}" type="pres">
      <dgm:prSet presAssocID="{B2F1BA8F-1338-40FC-AA07-D0F71241B6AE}" presName="sibTrans" presStyleCnt="0"/>
      <dgm:spPr/>
    </dgm:pt>
    <dgm:pt modelId="{3A01D659-BC48-487A-A344-71FE5CDFB70B}" type="pres">
      <dgm:prSet presAssocID="{D873A898-47A2-4F6F-8729-CA5D1323C885}" presName="node" presStyleLbl="node1" presStyleIdx="4" presStyleCnt="9">
        <dgm:presLayoutVars>
          <dgm:bulletEnabled val="1"/>
        </dgm:presLayoutVars>
      </dgm:prSet>
      <dgm:spPr/>
      <dgm:t>
        <a:bodyPr/>
        <a:lstStyle/>
        <a:p>
          <a:endParaRPr lang="en-US"/>
        </a:p>
      </dgm:t>
    </dgm:pt>
    <dgm:pt modelId="{A0BD55F2-CB8B-4F7B-B7FB-229A7C1F1966}" type="pres">
      <dgm:prSet presAssocID="{A5D20A62-6EE1-4881-97DE-5E7C62EC8638}" presName="sibTrans" presStyleCnt="0"/>
      <dgm:spPr/>
    </dgm:pt>
    <dgm:pt modelId="{7F382AB0-3480-4AD7-8404-99A38DEFD736}" type="pres">
      <dgm:prSet presAssocID="{3EC81569-4E2D-4DD9-8995-FBE7B7920155}" presName="node" presStyleLbl="node1" presStyleIdx="5" presStyleCnt="9" custScaleX="116445">
        <dgm:presLayoutVars>
          <dgm:bulletEnabled val="1"/>
        </dgm:presLayoutVars>
      </dgm:prSet>
      <dgm:spPr/>
      <dgm:t>
        <a:bodyPr/>
        <a:lstStyle/>
        <a:p>
          <a:endParaRPr lang="en-US"/>
        </a:p>
      </dgm:t>
    </dgm:pt>
    <dgm:pt modelId="{30990941-21EC-494E-BB69-4B4EE0DC3D58}" type="pres">
      <dgm:prSet presAssocID="{9EF8276C-EFB6-4323-8EBB-E48C147E4A22}" presName="sibTrans" presStyleCnt="0"/>
      <dgm:spPr/>
    </dgm:pt>
    <dgm:pt modelId="{85825F4B-C30B-4219-AC09-EAE5BAF28338}" type="pres">
      <dgm:prSet presAssocID="{15861EE4-E91C-4C15-8CDD-5DE34DD05FC1}" presName="node" presStyleLbl="node1" presStyleIdx="6" presStyleCnt="9" custScaleX="120392">
        <dgm:presLayoutVars>
          <dgm:bulletEnabled val="1"/>
        </dgm:presLayoutVars>
      </dgm:prSet>
      <dgm:spPr/>
      <dgm:t>
        <a:bodyPr/>
        <a:lstStyle/>
        <a:p>
          <a:endParaRPr lang="en-US"/>
        </a:p>
      </dgm:t>
    </dgm:pt>
    <dgm:pt modelId="{89AF4212-BDED-4D68-9A02-00B53CBD43C0}" type="pres">
      <dgm:prSet presAssocID="{BB401B18-DDDA-4AD7-86F1-AD0D6865A75D}" presName="sibTrans" presStyleCnt="0"/>
      <dgm:spPr/>
    </dgm:pt>
    <dgm:pt modelId="{ACA950DE-801A-455A-8649-F5E5620361C5}" type="pres">
      <dgm:prSet presAssocID="{A9C7BF10-B5CB-43A0-A29E-7B475E084AF0}" presName="node" presStyleLbl="node1" presStyleIdx="7" presStyleCnt="9">
        <dgm:presLayoutVars>
          <dgm:bulletEnabled val="1"/>
        </dgm:presLayoutVars>
      </dgm:prSet>
      <dgm:spPr/>
      <dgm:t>
        <a:bodyPr/>
        <a:lstStyle/>
        <a:p>
          <a:endParaRPr lang="en-US"/>
        </a:p>
      </dgm:t>
    </dgm:pt>
    <dgm:pt modelId="{425460D0-0DBC-443A-AADD-E7EDBEF9C443}" type="pres">
      <dgm:prSet presAssocID="{3D2E89C5-62B8-4679-9D05-1A56CAC09CE3}" presName="sibTrans" presStyleCnt="0"/>
      <dgm:spPr/>
    </dgm:pt>
    <dgm:pt modelId="{5986FF38-EE1C-499E-A8A7-DC166576EA6A}" type="pres">
      <dgm:prSet presAssocID="{D6AA8A1A-DFD9-4509-B64F-9CA4332AAA07}" presName="node" presStyleLbl="node1" presStyleIdx="8" presStyleCnt="9" custScaleX="121456">
        <dgm:presLayoutVars>
          <dgm:bulletEnabled val="1"/>
        </dgm:presLayoutVars>
      </dgm:prSet>
      <dgm:spPr/>
      <dgm:t>
        <a:bodyPr/>
        <a:lstStyle/>
        <a:p>
          <a:endParaRPr lang="en-US"/>
        </a:p>
      </dgm:t>
    </dgm:pt>
  </dgm:ptLst>
  <dgm:cxnLst>
    <dgm:cxn modelId="{9323AF61-7CD4-4297-880D-33D9972A6860}" type="presOf" srcId="{D6AA8A1A-DFD9-4509-B64F-9CA4332AAA07}" destId="{5986FF38-EE1C-499E-A8A7-DC166576EA6A}" srcOrd="0" destOrd="0" presId="urn:microsoft.com/office/officeart/2005/8/layout/hList6"/>
    <dgm:cxn modelId="{B7B88DEE-553D-422B-9151-A674692CC838}" srcId="{84620D6B-CBAF-48D4-9005-0598B9720716}" destId="{3EC81569-4E2D-4DD9-8995-FBE7B7920155}" srcOrd="5" destOrd="0" parTransId="{A25241AB-9FAC-4942-BC9B-9C01EF9F06F0}" sibTransId="{9EF8276C-EFB6-4323-8EBB-E48C147E4A22}"/>
    <dgm:cxn modelId="{6B6263C0-F5D7-42AC-95E7-9DAF5C49A17E}" type="presOf" srcId="{15861EE4-E91C-4C15-8CDD-5DE34DD05FC1}" destId="{85825F4B-C30B-4219-AC09-EAE5BAF28338}" srcOrd="0" destOrd="0" presId="urn:microsoft.com/office/officeart/2005/8/layout/hList6"/>
    <dgm:cxn modelId="{7B81E4C6-6E6F-486E-9569-18E5F6D7EBED}" type="presOf" srcId="{41D7E164-6A2B-4D61-B37E-553FCBA1DA3A}" destId="{60097665-4F8E-4997-8BBF-B442C9614343}" srcOrd="0" destOrd="0" presId="urn:microsoft.com/office/officeart/2005/8/layout/hList6"/>
    <dgm:cxn modelId="{0C9C9522-36DB-4C7F-A930-44A599BBD691}" srcId="{84620D6B-CBAF-48D4-9005-0598B9720716}" destId="{CC29AD9F-D575-4131-9D78-58B5C3082BBD}" srcOrd="0" destOrd="0" parTransId="{4C3765BF-A8F7-43F9-8F63-D0B44A646987}" sibTransId="{4CAB8EA5-9309-4395-8B30-0D2D9D553027}"/>
    <dgm:cxn modelId="{44D7A5C1-5669-43BB-8E77-2539ACD0440E}" type="presOf" srcId="{D873A898-47A2-4F6F-8729-CA5D1323C885}" destId="{3A01D659-BC48-487A-A344-71FE5CDFB70B}" srcOrd="0" destOrd="0" presId="urn:microsoft.com/office/officeart/2005/8/layout/hList6"/>
    <dgm:cxn modelId="{0D0FE353-D860-4700-9D7A-2B456979DCCB}" type="presOf" srcId="{3E7A970D-E91A-4C10-97E5-A1FEC33AB0C4}" destId="{E0339267-1632-416D-AC2A-5DF26483F327}" srcOrd="0" destOrd="0" presId="urn:microsoft.com/office/officeart/2005/8/layout/hList6"/>
    <dgm:cxn modelId="{358AAD3F-ABBF-4C99-ABFD-88F6FA852105}" srcId="{84620D6B-CBAF-48D4-9005-0598B9720716}" destId="{15861EE4-E91C-4C15-8CDD-5DE34DD05FC1}" srcOrd="6" destOrd="0" parTransId="{66E57E7E-4E19-48F8-8DD3-FC6F7A6A3EBC}" sibTransId="{BB401B18-DDDA-4AD7-86F1-AD0D6865A75D}"/>
    <dgm:cxn modelId="{0B34A5E5-7247-4070-8C49-6256B5FED63A}" srcId="{84620D6B-CBAF-48D4-9005-0598B9720716}" destId="{A9C7BF10-B5CB-43A0-A29E-7B475E084AF0}" srcOrd="7" destOrd="0" parTransId="{60F32386-E577-4446-8AF9-ED6B4EA14B2C}" sibTransId="{3D2E89C5-62B8-4679-9D05-1A56CAC09CE3}"/>
    <dgm:cxn modelId="{B343D3BD-D94C-40E4-9AA8-86D2D2C52872}" type="presOf" srcId="{3EC81569-4E2D-4DD9-8995-FBE7B7920155}" destId="{7F382AB0-3480-4AD7-8404-99A38DEFD736}" srcOrd="0" destOrd="0" presId="urn:microsoft.com/office/officeart/2005/8/layout/hList6"/>
    <dgm:cxn modelId="{428503C4-217D-4D53-9E5E-9834F8F0DB9A}" type="presOf" srcId="{CC29AD9F-D575-4131-9D78-58B5C3082BBD}" destId="{CF28E54F-CA53-49BB-89BC-E17D3DA33906}" srcOrd="0" destOrd="0" presId="urn:microsoft.com/office/officeart/2005/8/layout/hList6"/>
    <dgm:cxn modelId="{453C0400-28F0-42C0-B315-FE5364FBB485}" srcId="{84620D6B-CBAF-48D4-9005-0598B9720716}" destId="{F97437B3-0E15-4797-B3BD-93FE2C2F0C26}" srcOrd="3" destOrd="0" parTransId="{158C5D68-7157-4A42-911C-D9CFBC24E37D}" sibTransId="{B2F1BA8F-1338-40FC-AA07-D0F71241B6AE}"/>
    <dgm:cxn modelId="{47759147-5E58-4D5B-B584-C4EB43615BF5}" srcId="{84620D6B-CBAF-48D4-9005-0598B9720716}" destId="{3E7A970D-E91A-4C10-97E5-A1FEC33AB0C4}" srcOrd="2" destOrd="0" parTransId="{B81A3EBC-6D7D-4EE2-92BE-2D164FE69468}" sibTransId="{FF0B6CE8-FA66-4A75-96A2-56ABBA5C8F56}"/>
    <dgm:cxn modelId="{9984862D-D55F-4872-A4DE-C3AA944CF12A}" srcId="{84620D6B-CBAF-48D4-9005-0598B9720716}" destId="{41D7E164-6A2B-4D61-B37E-553FCBA1DA3A}" srcOrd="1" destOrd="0" parTransId="{8873581A-3479-4328-8AFF-E18971F16697}" sibTransId="{08D7C4B2-AD0B-424D-AD38-3115994E67F7}"/>
    <dgm:cxn modelId="{367704FE-2518-4609-BE8B-715AAD369E8C}" srcId="{84620D6B-CBAF-48D4-9005-0598B9720716}" destId="{D873A898-47A2-4F6F-8729-CA5D1323C885}" srcOrd="4" destOrd="0" parTransId="{4DCB15E7-B43B-472E-930A-361EDA3CA4BB}" sibTransId="{A5D20A62-6EE1-4881-97DE-5E7C62EC8638}"/>
    <dgm:cxn modelId="{EA126EA1-C378-4994-8DEE-7B4F40EF26A7}" type="presOf" srcId="{84620D6B-CBAF-48D4-9005-0598B9720716}" destId="{F14B168E-313E-49A5-99B3-E47D631A2889}" srcOrd="0" destOrd="0" presId="urn:microsoft.com/office/officeart/2005/8/layout/hList6"/>
    <dgm:cxn modelId="{64B683EF-EEAA-4453-B649-5DC710703ABE}" type="presOf" srcId="{F97437B3-0E15-4797-B3BD-93FE2C2F0C26}" destId="{43AEEB76-5A50-43FF-B22A-6B28FA31FE9A}" srcOrd="0" destOrd="0" presId="urn:microsoft.com/office/officeart/2005/8/layout/hList6"/>
    <dgm:cxn modelId="{7C1BBEE4-5EB1-4F7C-AAFA-634E72F70A05}" srcId="{84620D6B-CBAF-48D4-9005-0598B9720716}" destId="{D6AA8A1A-DFD9-4509-B64F-9CA4332AAA07}" srcOrd="8" destOrd="0" parTransId="{B7CE0050-93E9-4EE0-8A49-2D7CB8749316}" sibTransId="{44FB51F2-B0C5-40C6-BE53-C84EEEC26D2A}"/>
    <dgm:cxn modelId="{6D0E77C0-2863-4070-B93D-C98DF36F6374}" type="presOf" srcId="{A9C7BF10-B5CB-43A0-A29E-7B475E084AF0}" destId="{ACA950DE-801A-455A-8649-F5E5620361C5}" srcOrd="0" destOrd="0" presId="urn:microsoft.com/office/officeart/2005/8/layout/hList6"/>
    <dgm:cxn modelId="{99BDDF1D-8BAE-440F-8A03-5D0A4325B7C8}" type="presParOf" srcId="{F14B168E-313E-49A5-99B3-E47D631A2889}" destId="{CF28E54F-CA53-49BB-89BC-E17D3DA33906}" srcOrd="0" destOrd="0" presId="urn:microsoft.com/office/officeart/2005/8/layout/hList6"/>
    <dgm:cxn modelId="{75A3DD85-0F55-4E50-8ACC-7EB4A4C919F8}" type="presParOf" srcId="{F14B168E-313E-49A5-99B3-E47D631A2889}" destId="{BF41343C-2916-4B77-8423-40CBB20075BF}" srcOrd="1" destOrd="0" presId="urn:microsoft.com/office/officeart/2005/8/layout/hList6"/>
    <dgm:cxn modelId="{97679AC2-26DD-46F3-9E27-27AD046D6899}" type="presParOf" srcId="{F14B168E-313E-49A5-99B3-E47D631A2889}" destId="{60097665-4F8E-4997-8BBF-B442C9614343}" srcOrd="2" destOrd="0" presId="urn:microsoft.com/office/officeart/2005/8/layout/hList6"/>
    <dgm:cxn modelId="{4043F507-CA38-4B07-AC56-7D1F7A66527E}" type="presParOf" srcId="{F14B168E-313E-49A5-99B3-E47D631A2889}" destId="{E0126E0A-6A3C-4D99-9BDD-DB3ADF22C131}" srcOrd="3" destOrd="0" presId="urn:microsoft.com/office/officeart/2005/8/layout/hList6"/>
    <dgm:cxn modelId="{74EB4F6A-7DB6-4C46-B8EA-245559573DE6}" type="presParOf" srcId="{F14B168E-313E-49A5-99B3-E47D631A2889}" destId="{E0339267-1632-416D-AC2A-5DF26483F327}" srcOrd="4" destOrd="0" presId="urn:microsoft.com/office/officeart/2005/8/layout/hList6"/>
    <dgm:cxn modelId="{990B8D7C-B7B6-42CD-89B7-2044BEA7A877}" type="presParOf" srcId="{F14B168E-313E-49A5-99B3-E47D631A2889}" destId="{BB573F05-7FB5-458E-98B7-3E5A745D547B}" srcOrd="5" destOrd="0" presId="urn:microsoft.com/office/officeart/2005/8/layout/hList6"/>
    <dgm:cxn modelId="{273BEC11-4CB9-4825-8DAD-1AB5CEBC48E7}" type="presParOf" srcId="{F14B168E-313E-49A5-99B3-E47D631A2889}" destId="{43AEEB76-5A50-43FF-B22A-6B28FA31FE9A}" srcOrd="6" destOrd="0" presId="urn:microsoft.com/office/officeart/2005/8/layout/hList6"/>
    <dgm:cxn modelId="{4FAAB4D9-38A2-48CE-AB65-06DFDB10C548}" type="presParOf" srcId="{F14B168E-313E-49A5-99B3-E47D631A2889}" destId="{9013B4C0-627F-4807-BEF2-EBF9E501DE64}" srcOrd="7" destOrd="0" presId="urn:microsoft.com/office/officeart/2005/8/layout/hList6"/>
    <dgm:cxn modelId="{9AFEA027-E9CE-4665-8F9D-01C703F36807}" type="presParOf" srcId="{F14B168E-313E-49A5-99B3-E47D631A2889}" destId="{3A01D659-BC48-487A-A344-71FE5CDFB70B}" srcOrd="8" destOrd="0" presId="urn:microsoft.com/office/officeart/2005/8/layout/hList6"/>
    <dgm:cxn modelId="{46157642-BF68-4DC9-A7E3-6413DB7895C1}" type="presParOf" srcId="{F14B168E-313E-49A5-99B3-E47D631A2889}" destId="{A0BD55F2-CB8B-4F7B-B7FB-229A7C1F1966}" srcOrd="9" destOrd="0" presId="urn:microsoft.com/office/officeart/2005/8/layout/hList6"/>
    <dgm:cxn modelId="{210237BF-81E3-4348-9D30-4D9A9DEDAF08}" type="presParOf" srcId="{F14B168E-313E-49A5-99B3-E47D631A2889}" destId="{7F382AB0-3480-4AD7-8404-99A38DEFD736}" srcOrd="10" destOrd="0" presId="urn:microsoft.com/office/officeart/2005/8/layout/hList6"/>
    <dgm:cxn modelId="{A9ECEFC9-5358-4D2B-95D5-45BF2A0A7CEC}" type="presParOf" srcId="{F14B168E-313E-49A5-99B3-E47D631A2889}" destId="{30990941-21EC-494E-BB69-4B4EE0DC3D58}" srcOrd="11" destOrd="0" presId="urn:microsoft.com/office/officeart/2005/8/layout/hList6"/>
    <dgm:cxn modelId="{C4D0E666-C89F-423C-97A4-693F714BDB7B}" type="presParOf" srcId="{F14B168E-313E-49A5-99B3-E47D631A2889}" destId="{85825F4B-C30B-4219-AC09-EAE5BAF28338}" srcOrd="12" destOrd="0" presId="urn:microsoft.com/office/officeart/2005/8/layout/hList6"/>
    <dgm:cxn modelId="{85090008-DB6A-4176-96BB-2852652D9932}" type="presParOf" srcId="{F14B168E-313E-49A5-99B3-E47D631A2889}" destId="{89AF4212-BDED-4D68-9A02-00B53CBD43C0}" srcOrd="13" destOrd="0" presId="urn:microsoft.com/office/officeart/2005/8/layout/hList6"/>
    <dgm:cxn modelId="{04F6971C-C68F-4B9A-A895-1A8EA5C7F75A}" type="presParOf" srcId="{F14B168E-313E-49A5-99B3-E47D631A2889}" destId="{ACA950DE-801A-455A-8649-F5E5620361C5}" srcOrd="14" destOrd="0" presId="urn:microsoft.com/office/officeart/2005/8/layout/hList6"/>
    <dgm:cxn modelId="{8611F3F9-A3F3-4E8A-AC57-1DF68E9559BB}" type="presParOf" srcId="{F14B168E-313E-49A5-99B3-E47D631A2889}" destId="{425460D0-0DBC-443A-AADD-E7EDBEF9C443}" srcOrd="15" destOrd="0" presId="urn:microsoft.com/office/officeart/2005/8/layout/hList6"/>
    <dgm:cxn modelId="{21D8FBAB-42FE-4479-AE2B-24A23A963A63}" type="presParOf" srcId="{F14B168E-313E-49A5-99B3-E47D631A2889}" destId="{5986FF38-EE1C-499E-A8A7-DC166576EA6A}" srcOrd="1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620D6B-CBAF-48D4-9005-0598B972071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41D7E164-6A2B-4D61-B37E-553FCBA1DA3A}">
      <dgm:prSet phldrT="[Text]" custT="1"/>
      <dgm:spPr/>
      <dgm:t>
        <a:bodyPr/>
        <a:lstStyle/>
        <a:p>
          <a:r>
            <a:rPr lang="en-US" sz="1400" dirty="0" smtClean="0">
              <a:latin typeface="Garamond" panose="02020404030301010803" pitchFamily="18" charset="0"/>
            </a:rPr>
            <a:t>Application profile</a:t>
          </a:r>
          <a:endParaRPr lang="en-US" sz="1400" dirty="0">
            <a:latin typeface="Garamond" panose="02020404030301010803" pitchFamily="18" charset="0"/>
          </a:endParaRPr>
        </a:p>
      </dgm:t>
    </dgm:pt>
    <dgm:pt modelId="{8873581A-3479-4328-8AFF-E18971F16697}" type="parTrans" cxnId="{9984862D-D55F-4872-A4DE-C3AA944CF12A}">
      <dgm:prSet/>
      <dgm:spPr/>
      <dgm:t>
        <a:bodyPr/>
        <a:lstStyle/>
        <a:p>
          <a:endParaRPr lang="en-US" sz="4000">
            <a:latin typeface="Garamond" panose="02020404030301010803" pitchFamily="18" charset="0"/>
          </a:endParaRPr>
        </a:p>
      </dgm:t>
    </dgm:pt>
    <dgm:pt modelId="{08D7C4B2-AD0B-424D-AD38-3115994E67F7}" type="sibTrans" cxnId="{9984862D-D55F-4872-A4DE-C3AA944CF12A}">
      <dgm:prSet/>
      <dgm:spPr/>
      <dgm:t>
        <a:bodyPr/>
        <a:lstStyle/>
        <a:p>
          <a:endParaRPr lang="en-US" sz="4000">
            <a:latin typeface="Garamond" panose="02020404030301010803" pitchFamily="18" charset="0"/>
          </a:endParaRPr>
        </a:p>
      </dgm:t>
    </dgm:pt>
    <dgm:pt modelId="{3E7A970D-E91A-4C10-97E5-A1FEC33AB0C4}">
      <dgm:prSet phldrT="[Text]" custT="1"/>
      <dgm:spPr/>
      <dgm:t>
        <a:bodyPr/>
        <a:lstStyle/>
        <a:p>
          <a:r>
            <a:rPr lang="en-US" sz="1400" dirty="0" smtClean="0">
              <a:latin typeface="Garamond" panose="02020404030301010803" pitchFamily="18" charset="0"/>
            </a:rPr>
            <a:t>Program info.</a:t>
          </a:r>
          <a:endParaRPr lang="en-US" sz="1400" dirty="0">
            <a:latin typeface="Garamond" panose="02020404030301010803" pitchFamily="18" charset="0"/>
          </a:endParaRPr>
        </a:p>
      </dgm:t>
    </dgm:pt>
    <dgm:pt modelId="{B81A3EBC-6D7D-4EE2-92BE-2D164FE69468}" type="parTrans" cxnId="{47759147-5E58-4D5B-B584-C4EB43615BF5}">
      <dgm:prSet/>
      <dgm:spPr/>
      <dgm:t>
        <a:bodyPr/>
        <a:lstStyle/>
        <a:p>
          <a:endParaRPr lang="en-US" sz="4000">
            <a:latin typeface="Garamond" panose="02020404030301010803" pitchFamily="18" charset="0"/>
          </a:endParaRPr>
        </a:p>
      </dgm:t>
    </dgm:pt>
    <dgm:pt modelId="{FF0B6CE8-FA66-4A75-96A2-56ABBA5C8F56}" type="sibTrans" cxnId="{47759147-5E58-4D5B-B584-C4EB43615BF5}">
      <dgm:prSet/>
      <dgm:spPr/>
      <dgm:t>
        <a:bodyPr/>
        <a:lstStyle/>
        <a:p>
          <a:endParaRPr lang="en-US" sz="4000">
            <a:latin typeface="Garamond" panose="02020404030301010803" pitchFamily="18" charset="0"/>
          </a:endParaRPr>
        </a:p>
      </dgm:t>
    </dgm:pt>
    <dgm:pt modelId="{F97437B3-0E15-4797-B3BD-93FE2C2F0C26}">
      <dgm:prSet phldrT="[Text]" custT="1"/>
      <dgm:spPr/>
      <dgm:t>
        <a:bodyPr/>
        <a:lstStyle/>
        <a:p>
          <a:r>
            <a:rPr lang="en-US" sz="1400" dirty="0" smtClean="0">
              <a:latin typeface="Garamond" panose="02020404030301010803" pitchFamily="18" charset="0"/>
            </a:rPr>
            <a:t>Areas of Study</a:t>
          </a:r>
          <a:endParaRPr lang="en-US" sz="1400" dirty="0">
            <a:latin typeface="Garamond" panose="02020404030301010803" pitchFamily="18" charset="0"/>
          </a:endParaRPr>
        </a:p>
      </dgm:t>
    </dgm:pt>
    <dgm:pt modelId="{158C5D68-7157-4A42-911C-D9CFBC24E37D}" type="parTrans" cxnId="{453C0400-28F0-42C0-B315-FE5364FBB485}">
      <dgm:prSet/>
      <dgm:spPr/>
      <dgm:t>
        <a:bodyPr/>
        <a:lstStyle/>
        <a:p>
          <a:endParaRPr lang="en-US" sz="4000">
            <a:latin typeface="Garamond" panose="02020404030301010803" pitchFamily="18" charset="0"/>
          </a:endParaRPr>
        </a:p>
      </dgm:t>
    </dgm:pt>
    <dgm:pt modelId="{B2F1BA8F-1338-40FC-AA07-D0F71241B6AE}" type="sibTrans" cxnId="{453C0400-28F0-42C0-B315-FE5364FBB485}">
      <dgm:prSet/>
      <dgm:spPr/>
      <dgm:t>
        <a:bodyPr/>
        <a:lstStyle/>
        <a:p>
          <a:endParaRPr lang="en-US" sz="4000">
            <a:latin typeface="Garamond" panose="02020404030301010803" pitchFamily="18" charset="0"/>
          </a:endParaRPr>
        </a:p>
      </dgm:t>
    </dgm:pt>
    <dgm:pt modelId="{3EC81569-4E2D-4DD9-8995-FBE7B7920155}">
      <dgm:prSet phldrT="[Text]" custT="1"/>
      <dgm:spPr/>
      <dgm:t>
        <a:bodyPr/>
        <a:lstStyle/>
        <a:p>
          <a:r>
            <a:rPr lang="en-US" sz="1400" dirty="0" err="1" smtClean="0">
              <a:latin typeface="Garamond" panose="02020404030301010803" pitchFamily="18" charset="0"/>
            </a:rPr>
            <a:t>Biblio</a:t>
          </a:r>
          <a:r>
            <a:rPr lang="en-US" sz="1400" dirty="0" smtClean="0">
              <a:latin typeface="Garamond" panose="02020404030301010803" pitchFamily="18" charset="0"/>
            </a:rPr>
            <a:t>. and citations (5 pages max)</a:t>
          </a:r>
          <a:endParaRPr lang="en-US" sz="1400" dirty="0">
            <a:latin typeface="Garamond" panose="02020404030301010803" pitchFamily="18" charset="0"/>
          </a:endParaRPr>
        </a:p>
      </dgm:t>
    </dgm:pt>
    <dgm:pt modelId="{A25241AB-9FAC-4942-BC9B-9C01EF9F06F0}" type="parTrans" cxnId="{B7B88DEE-553D-422B-9151-A674692CC838}">
      <dgm:prSet/>
      <dgm:spPr/>
      <dgm:t>
        <a:bodyPr/>
        <a:lstStyle/>
        <a:p>
          <a:endParaRPr lang="en-US" sz="4000">
            <a:latin typeface="Garamond" panose="02020404030301010803" pitchFamily="18" charset="0"/>
          </a:endParaRPr>
        </a:p>
      </dgm:t>
    </dgm:pt>
    <dgm:pt modelId="{9EF8276C-EFB6-4323-8EBB-E48C147E4A22}" type="sibTrans" cxnId="{B7B88DEE-553D-422B-9151-A674692CC838}">
      <dgm:prSet/>
      <dgm:spPr/>
      <dgm:t>
        <a:bodyPr/>
        <a:lstStyle/>
        <a:p>
          <a:endParaRPr lang="en-US" sz="4000">
            <a:latin typeface="Garamond" panose="02020404030301010803" pitchFamily="18" charset="0"/>
          </a:endParaRPr>
        </a:p>
      </dgm:t>
    </dgm:pt>
    <dgm:pt modelId="{D873A898-47A2-4F6F-8729-CA5D1323C885}">
      <dgm:prSet phldrT="[Text]" custT="1"/>
      <dgm:spPr/>
      <dgm:t>
        <a:bodyPr/>
        <a:lstStyle/>
        <a:p>
          <a:r>
            <a:rPr lang="en-US" sz="1400" dirty="0" smtClean="0">
              <a:latin typeface="Garamond" panose="02020404030301010803" pitchFamily="18" charset="0"/>
            </a:rPr>
            <a:t>Research proposal (2 pages max)</a:t>
          </a:r>
          <a:endParaRPr lang="en-US" sz="1400" dirty="0">
            <a:latin typeface="Garamond" panose="02020404030301010803" pitchFamily="18" charset="0"/>
          </a:endParaRPr>
        </a:p>
      </dgm:t>
    </dgm:pt>
    <dgm:pt modelId="{4DCB15E7-B43B-472E-930A-361EDA3CA4BB}" type="parTrans" cxnId="{367704FE-2518-4609-BE8B-715AAD369E8C}">
      <dgm:prSet/>
      <dgm:spPr/>
      <dgm:t>
        <a:bodyPr/>
        <a:lstStyle/>
        <a:p>
          <a:endParaRPr lang="en-US" sz="4000">
            <a:latin typeface="Garamond" panose="02020404030301010803" pitchFamily="18" charset="0"/>
          </a:endParaRPr>
        </a:p>
      </dgm:t>
    </dgm:pt>
    <dgm:pt modelId="{A5D20A62-6EE1-4881-97DE-5E7C62EC8638}" type="sibTrans" cxnId="{367704FE-2518-4609-BE8B-715AAD369E8C}">
      <dgm:prSet/>
      <dgm:spPr/>
      <dgm:t>
        <a:bodyPr/>
        <a:lstStyle/>
        <a:p>
          <a:endParaRPr lang="en-US" sz="4000">
            <a:latin typeface="Garamond" panose="02020404030301010803" pitchFamily="18" charset="0"/>
          </a:endParaRPr>
        </a:p>
      </dgm:t>
    </dgm:pt>
    <dgm:pt modelId="{A9C7BF10-B5CB-43A0-A29E-7B475E084AF0}">
      <dgm:prSet phldrT="[Text]" custT="1"/>
      <dgm:spPr/>
      <dgm:t>
        <a:bodyPr/>
        <a:lstStyle/>
        <a:p>
          <a:r>
            <a:rPr lang="en-US" sz="1600" dirty="0" smtClean="0">
              <a:latin typeface="Garamond" panose="02020404030301010803" pitchFamily="18" charset="0"/>
            </a:rPr>
            <a:t>Official Transcripts</a:t>
          </a:r>
          <a:endParaRPr lang="en-US" sz="1600" dirty="0">
            <a:latin typeface="Garamond" panose="02020404030301010803" pitchFamily="18" charset="0"/>
          </a:endParaRPr>
        </a:p>
      </dgm:t>
    </dgm:pt>
    <dgm:pt modelId="{60F32386-E577-4446-8AF9-ED6B4EA14B2C}" type="parTrans" cxnId="{0B34A5E5-7247-4070-8C49-6256B5FED63A}">
      <dgm:prSet/>
      <dgm:spPr/>
      <dgm:t>
        <a:bodyPr/>
        <a:lstStyle/>
        <a:p>
          <a:endParaRPr lang="en-US" sz="4000">
            <a:latin typeface="Garamond" panose="02020404030301010803" pitchFamily="18" charset="0"/>
          </a:endParaRPr>
        </a:p>
      </dgm:t>
    </dgm:pt>
    <dgm:pt modelId="{3D2E89C5-62B8-4679-9D05-1A56CAC09CE3}" type="sibTrans" cxnId="{0B34A5E5-7247-4070-8C49-6256B5FED63A}">
      <dgm:prSet/>
      <dgm:spPr/>
      <dgm:t>
        <a:bodyPr/>
        <a:lstStyle/>
        <a:p>
          <a:endParaRPr lang="en-US" sz="4000">
            <a:latin typeface="Garamond" panose="02020404030301010803" pitchFamily="18" charset="0"/>
          </a:endParaRPr>
        </a:p>
      </dgm:t>
    </dgm:pt>
    <dgm:pt modelId="{15861EE4-E91C-4C15-8CDD-5DE34DD05FC1}">
      <dgm:prSet phldrT="[Text]" custT="1"/>
      <dgm:spPr/>
      <dgm:t>
        <a:bodyPr/>
        <a:lstStyle/>
        <a:p>
          <a:r>
            <a:rPr lang="en-US" sz="1400" dirty="0" smtClean="0">
              <a:latin typeface="Garamond" panose="02020404030301010803" pitchFamily="18" charset="0"/>
            </a:rPr>
            <a:t>Diversity considerations</a:t>
          </a:r>
          <a:endParaRPr lang="en-US" sz="1400" dirty="0">
            <a:latin typeface="Garamond" panose="02020404030301010803" pitchFamily="18" charset="0"/>
          </a:endParaRPr>
        </a:p>
      </dgm:t>
    </dgm:pt>
    <dgm:pt modelId="{66E57E7E-4E19-48F8-8DD3-FC6F7A6A3EBC}" type="parTrans" cxnId="{358AAD3F-ABBF-4C99-ABFD-88F6FA852105}">
      <dgm:prSet/>
      <dgm:spPr/>
      <dgm:t>
        <a:bodyPr/>
        <a:lstStyle/>
        <a:p>
          <a:endParaRPr lang="en-US" sz="4000">
            <a:latin typeface="Garamond" panose="02020404030301010803" pitchFamily="18" charset="0"/>
          </a:endParaRPr>
        </a:p>
      </dgm:t>
    </dgm:pt>
    <dgm:pt modelId="{BB401B18-DDDA-4AD7-86F1-AD0D6865A75D}" type="sibTrans" cxnId="{358AAD3F-ABBF-4C99-ABFD-88F6FA852105}">
      <dgm:prSet/>
      <dgm:spPr/>
      <dgm:t>
        <a:bodyPr/>
        <a:lstStyle/>
        <a:p>
          <a:endParaRPr lang="en-US" sz="4000">
            <a:latin typeface="Garamond" panose="02020404030301010803" pitchFamily="18" charset="0"/>
          </a:endParaRPr>
        </a:p>
      </dgm:t>
    </dgm:pt>
    <dgm:pt modelId="{D6AA8A1A-DFD9-4509-B64F-9CA4332AAA07}">
      <dgm:prSet phldrT="[Text]" custT="1"/>
      <dgm:spPr/>
      <dgm:t>
        <a:bodyPr/>
        <a:lstStyle/>
        <a:p>
          <a:r>
            <a:rPr lang="en-US" sz="1600" dirty="0" smtClean="0">
              <a:latin typeface="Garamond" panose="02020404030301010803" pitchFamily="18" charset="0"/>
            </a:rPr>
            <a:t>Two letters of Reference</a:t>
          </a:r>
          <a:endParaRPr lang="en-US" sz="1600" dirty="0">
            <a:latin typeface="Garamond" panose="02020404030301010803" pitchFamily="18" charset="0"/>
          </a:endParaRPr>
        </a:p>
      </dgm:t>
    </dgm:pt>
    <dgm:pt modelId="{B7CE0050-93E9-4EE0-8A49-2D7CB8749316}" type="parTrans" cxnId="{7C1BBEE4-5EB1-4F7C-AAFA-634E72F70A05}">
      <dgm:prSet/>
      <dgm:spPr/>
      <dgm:t>
        <a:bodyPr/>
        <a:lstStyle/>
        <a:p>
          <a:endParaRPr lang="en-US">
            <a:latin typeface="Garamond" panose="02020404030301010803" pitchFamily="18" charset="0"/>
          </a:endParaRPr>
        </a:p>
      </dgm:t>
    </dgm:pt>
    <dgm:pt modelId="{44FB51F2-B0C5-40C6-BE53-C84EEEC26D2A}" type="sibTrans" cxnId="{7C1BBEE4-5EB1-4F7C-AAFA-634E72F70A05}">
      <dgm:prSet/>
      <dgm:spPr/>
      <dgm:t>
        <a:bodyPr/>
        <a:lstStyle/>
        <a:p>
          <a:endParaRPr lang="en-US">
            <a:latin typeface="Garamond" panose="02020404030301010803" pitchFamily="18" charset="0"/>
          </a:endParaRPr>
        </a:p>
      </dgm:t>
    </dgm:pt>
    <dgm:pt modelId="{09F2D42F-969D-495E-BFDA-7FEF29B46CD0}">
      <dgm:prSet phldrT="[Text]" custT="1"/>
      <dgm:spPr/>
      <dgm:t>
        <a:bodyPr/>
        <a:lstStyle/>
        <a:p>
          <a:r>
            <a:rPr lang="en-US" sz="1400" dirty="0" smtClean="0">
              <a:latin typeface="Garamond" panose="02020404030301010803" pitchFamily="18" charset="0"/>
            </a:rPr>
            <a:t>Research contributions, relevant experience, and activities (2 pages max)</a:t>
          </a:r>
          <a:endParaRPr lang="en-US" sz="1400" dirty="0">
            <a:latin typeface="Garamond" panose="02020404030301010803" pitchFamily="18" charset="0"/>
          </a:endParaRPr>
        </a:p>
      </dgm:t>
    </dgm:pt>
    <dgm:pt modelId="{673D2E3E-C347-4696-80EA-B43E1DFE02B0}" type="parTrans" cxnId="{C7118386-65CA-4E2B-87CD-E8DB713C4B44}">
      <dgm:prSet/>
      <dgm:spPr/>
      <dgm:t>
        <a:bodyPr/>
        <a:lstStyle/>
        <a:p>
          <a:endParaRPr lang="en-US">
            <a:latin typeface="Garamond" panose="02020404030301010803" pitchFamily="18" charset="0"/>
          </a:endParaRPr>
        </a:p>
      </dgm:t>
    </dgm:pt>
    <dgm:pt modelId="{BAAB2E96-156D-429D-A5DA-A16C454775C7}" type="sibTrans" cxnId="{C7118386-65CA-4E2B-87CD-E8DB713C4B44}">
      <dgm:prSet/>
      <dgm:spPr/>
      <dgm:t>
        <a:bodyPr/>
        <a:lstStyle/>
        <a:p>
          <a:endParaRPr lang="en-US">
            <a:latin typeface="Garamond" panose="02020404030301010803" pitchFamily="18" charset="0"/>
          </a:endParaRPr>
        </a:p>
      </dgm:t>
    </dgm:pt>
    <dgm:pt modelId="{F14B168E-313E-49A5-99B3-E47D631A2889}" type="pres">
      <dgm:prSet presAssocID="{84620D6B-CBAF-48D4-9005-0598B9720716}" presName="Name0" presStyleCnt="0">
        <dgm:presLayoutVars>
          <dgm:dir/>
          <dgm:resizeHandles val="exact"/>
        </dgm:presLayoutVars>
      </dgm:prSet>
      <dgm:spPr/>
      <dgm:t>
        <a:bodyPr/>
        <a:lstStyle/>
        <a:p>
          <a:endParaRPr lang="en-US"/>
        </a:p>
      </dgm:t>
    </dgm:pt>
    <dgm:pt modelId="{60097665-4F8E-4997-8BBF-B442C9614343}" type="pres">
      <dgm:prSet presAssocID="{41D7E164-6A2B-4D61-B37E-553FCBA1DA3A}" presName="node" presStyleLbl="node1" presStyleIdx="0" presStyleCnt="9">
        <dgm:presLayoutVars>
          <dgm:bulletEnabled val="1"/>
        </dgm:presLayoutVars>
      </dgm:prSet>
      <dgm:spPr/>
      <dgm:t>
        <a:bodyPr/>
        <a:lstStyle/>
        <a:p>
          <a:endParaRPr lang="en-US"/>
        </a:p>
      </dgm:t>
    </dgm:pt>
    <dgm:pt modelId="{E0126E0A-6A3C-4D99-9BDD-DB3ADF22C131}" type="pres">
      <dgm:prSet presAssocID="{08D7C4B2-AD0B-424D-AD38-3115994E67F7}" presName="sibTrans" presStyleCnt="0"/>
      <dgm:spPr/>
    </dgm:pt>
    <dgm:pt modelId="{E0339267-1632-416D-AC2A-5DF26483F327}" type="pres">
      <dgm:prSet presAssocID="{3E7A970D-E91A-4C10-97E5-A1FEC33AB0C4}" presName="node" presStyleLbl="node1" presStyleIdx="1" presStyleCnt="9">
        <dgm:presLayoutVars>
          <dgm:bulletEnabled val="1"/>
        </dgm:presLayoutVars>
      </dgm:prSet>
      <dgm:spPr/>
      <dgm:t>
        <a:bodyPr/>
        <a:lstStyle/>
        <a:p>
          <a:endParaRPr lang="en-US"/>
        </a:p>
      </dgm:t>
    </dgm:pt>
    <dgm:pt modelId="{BB573F05-7FB5-458E-98B7-3E5A745D547B}" type="pres">
      <dgm:prSet presAssocID="{FF0B6CE8-FA66-4A75-96A2-56ABBA5C8F56}" presName="sibTrans" presStyleCnt="0"/>
      <dgm:spPr/>
    </dgm:pt>
    <dgm:pt modelId="{43AEEB76-5A50-43FF-B22A-6B28FA31FE9A}" type="pres">
      <dgm:prSet presAssocID="{F97437B3-0E15-4797-B3BD-93FE2C2F0C26}" presName="node" presStyleLbl="node1" presStyleIdx="2" presStyleCnt="9" custScaleX="112587">
        <dgm:presLayoutVars>
          <dgm:bulletEnabled val="1"/>
        </dgm:presLayoutVars>
      </dgm:prSet>
      <dgm:spPr/>
      <dgm:t>
        <a:bodyPr/>
        <a:lstStyle/>
        <a:p>
          <a:endParaRPr lang="en-US"/>
        </a:p>
      </dgm:t>
    </dgm:pt>
    <dgm:pt modelId="{9013B4C0-627F-4807-BEF2-EBF9E501DE64}" type="pres">
      <dgm:prSet presAssocID="{B2F1BA8F-1338-40FC-AA07-D0F71241B6AE}" presName="sibTrans" presStyleCnt="0"/>
      <dgm:spPr/>
    </dgm:pt>
    <dgm:pt modelId="{3A01D659-BC48-487A-A344-71FE5CDFB70B}" type="pres">
      <dgm:prSet presAssocID="{D873A898-47A2-4F6F-8729-CA5D1323C885}" presName="node" presStyleLbl="node1" presStyleIdx="3" presStyleCnt="9">
        <dgm:presLayoutVars>
          <dgm:bulletEnabled val="1"/>
        </dgm:presLayoutVars>
      </dgm:prSet>
      <dgm:spPr/>
      <dgm:t>
        <a:bodyPr/>
        <a:lstStyle/>
        <a:p>
          <a:endParaRPr lang="en-US"/>
        </a:p>
      </dgm:t>
    </dgm:pt>
    <dgm:pt modelId="{A0BD55F2-CB8B-4F7B-B7FB-229A7C1F1966}" type="pres">
      <dgm:prSet presAssocID="{A5D20A62-6EE1-4881-97DE-5E7C62EC8638}" presName="sibTrans" presStyleCnt="0"/>
      <dgm:spPr/>
    </dgm:pt>
    <dgm:pt modelId="{7F382AB0-3480-4AD7-8404-99A38DEFD736}" type="pres">
      <dgm:prSet presAssocID="{3EC81569-4E2D-4DD9-8995-FBE7B7920155}" presName="node" presStyleLbl="node1" presStyleIdx="4" presStyleCnt="9" custScaleX="108939">
        <dgm:presLayoutVars>
          <dgm:bulletEnabled val="1"/>
        </dgm:presLayoutVars>
      </dgm:prSet>
      <dgm:spPr/>
      <dgm:t>
        <a:bodyPr/>
        <a:lstStyle/>
        <a:p>
          <a:endParaRPr lang="en-US"/>
        </a:p>
      </dgm:t>
    </dgm:pt>
    <dgm:pt modelId="{30990941-21EC-494E-BB69-4B4EE0DC3D58}" type="pres">
      <dgm:prSet presAssocID="{9EF8276C-EFB6-4323-8EBB-E48C147E4A22}" presName="sibTrans" presStyleCnt="0"/>
      <dgm:spPr/>
    </dgm:pt>
    <dgm:pt modelId="{85825F4B-C30B-4219-AC09-EAE5BAF28338}" type="pres">
      <dgm:prSet presAssocID="{15861EE4-E91C-4C15-8CDD-5DE34DD05FC1}" presName="node" presStyleLbl="node1" presStyleIdx="5" presStyleCnt="9" custScaleX="108798">
        <dgm:presLayoutVars>
          <dgm:bulletEnabled val="1"/>
        </dgm:presLayoutVars>
      </dgm:prSet>
      <dgm:spPr/>
      <dgm:t>
        <a:bodyPr/>
        <a:lstStyle/>
        <a:p>
          <a:endParaRPr lang="en-US"/>
        </a:p>
      </dgm:t>
    </dgm:pt>
    <dgm:pt modelId="{89AF4212-BDED-4D68-9A02-00B53CBD43C0}" type="pres">
      <dgm:prSet presAssocID="{BB401B18-DDDA-4AD7-86F1-AD0D6865A75D}" presName="sibTrans" presStyleCnt="0"/>
      <dgm:spPr/>
    </dgm:pt>
    <dgm:pt modelId="{ACA950DE-801A-455A-8649-F5E5620361C5}" type="pres">
      <dgm:prSet presAssocID="{A9C7BF10-B5CB-43A0-A29E-7B475E084AF0}" presName="node" presStyleLbl="node1" presStyleIdx="6" presStyleCnt="9">
        <dgm:presLayoutVars>
          <dgm:bulletEnabled val="1"/>
        </dgm:presLayoutVars>
      </dgm:prSet>
      <dgm:spPr/>
      <dgm:t>
        <a:bodyPr/>
        <a:lstStyle/>
        <a:p>
          <a:endParaRPr lang="en-US"/>
        </a:p>
      </dgm:t>
    </dgm:pt>
    <dgm:pt modelId="{425460D0-0DBC-443A-AADD-E7EDBEF9C443}" type="pres">
      <dgm:prSet presAssocID="{3D2E89C5-62B8-4679-9D05-1A56CAC09CE3}" presName="sibTrans" presStyleCnt="0"/>
      <dgm:spPr/>
    </dgm:pt>
    <dgm:pt modelId="{DED71083-F25B-42F3-9305-A9E0A20AAFCF}" type="pres">
      <dgm:prSet presAssocID="{09F2D42F-969D-495E-BFDA-7FEF29B46CD0}" presName="node" presStyleLbl="node1" presStyleIdx="7" presStyleCnt="9">
        <dgm:presLayoutVars>
          <dgm:bulletEnabled val="1"/>
        </dgm:presLayoutVars>
      </dgm:prSet>
      <dgm:spPr/>
      <dgm:t>
        <a:bodyPr/>
        <a:lstStyle/>
        <a:p>
          <a:endParaRPr lang="en-US"/>
        </a:p>
      </dgm:t>
    </dgm:pt>
    <dgm:pt modelId="{1DAC43D8-E20F-4840-8845-AEF1D60710EF}" type="pres">
      <dgm:prSet presAssocID="{BAAB2E96-156D-429D-A5DA-A16C454775C7}" presName="sibTrans" presStyleCnt="0"/>
      <dgm:spPr/>
    </dgm:pt>
    <dgm:pt modelId="{5986FF38-EE1C-499E-A8A7-DC166576EA6A}" type="pres">
      <dgm:prSet presAssocID="{D6AA8A1A-DFD9-4509-B64F-9CA4332AAA07}" presName="node" presStyleLbl="node1" presStyleIdx="8" presStyleCnt="9">
        <dgm:presLayoutVars>
          <dgm:bulletEnabled val="1"/>
        </dgm:presLayoutVars>
      </dgm:prSet>
      <dgm:spPr/>
      <dgm:t>
        <a:bodyPr/>
        <a:lstStyle/>
        <a:p>
          <a:endParaRPr lang="en-US"/>
        </a:p>
      </dgm:t>
    </dgm:pt>
  </dgm:ptLst>
  <dgm:cxnLst>
    <dgm:cxn modelId="{9323AF61-7CD4-4297-880D-33D9972A6860}" type="presOf" srcId="{D6AA8A1A-DFD9-4509-B64F-9CA4332AAA07}" destId="{5986FF38-EE1C-499E-A8A7-DC166576EA6A}" srcOrd="0" destOrd="0" presId="urn:microsoft.com/office/officeart/2005/8/layout/hList6"/>
    <dgm:cxn modelId="{B7B88DEE-553D-422B-9151-A674692CC838}" srcId="{84620D6B-CBAF-48D4-9005-0598B9720716}" destId="{3EC81569-4E2D-4DD9-8995-FBE7B7920155}" srcOrd="4" destOrd="0" parTransId="{A25241AB-9FAC-4942-BC9B-9C01EF9F06F0}" sibTransId="{9EF8276C-EFB6-4323-8EBB-E48C147E4A22}"/>
    <dgm:cxn modelId="{6B6263C0-F5D7-42AC-95E7-9DAF5C49A17E}" type="presOf" srcId="{15861EE4-E91C-4C15-8CDD-5DE34DD05FC1}" destId="{85825F4B-C30B-4219-AC09-EAE5BAF28338}" srcOrd="0" destOrd="0" presId="urn:microsoft.com/office/officeart/2005/8/layout/hList6"/>
    <dgm:cxn modelId="{7B81E4C6-6E6F-486E-9569-18E5F6D7EBED}" type="presOf" srcId="{41D7E164-6A2B-4D61-B37E-553FCBA1DA3A}" destId="{60097665-4F8E-4997-8BBF-B442C9614343}" srcOrd="0" destOrd="0" presId="urn:microsoft.com/office/officeart/2005/8/layout/hList6"/>
    <dgm:cxn modelId="{17C01A77-8BD3-4BC4-A34D-C03C562E0ADA}" type="presOf" srcId="{09F2D42F-969D-495E-BFDA-7FEF29B46CD0}" destId="{DED71083-F25B-42F3-9305-A9E0A20AAFCF}" srcOrd="0" destOrd="0" presId="urn:microsoft.com/office/officeart/2005/8/layout/hList6"/>
    <dgm:cxn modelId="{44D7A5C1-5669-43BB-8E77-2539ACD0440E}" type="presOf" srcId="{D873A898-47A2-4F6F-8729-CA5D1323C885}" destId="{3A01D659-BC48-487A-A344-71FE5CDFB70B}" srcOrd="0" destOrd="0" presId="urn:microsoft.com/office/officeart/2005/8/layout/hList6"/>
    <dgm:cxn modelId="{0D0FE353-D860-4700-9D7A-2B456979DCCB}" type="presOf" srcId="{3E7A970D-E91A-4C10-97E5-A1FEC33AB0C4}" destId="{E0339267-1632-416D-AC2A-5DF26483F327}" srcOrd="0" destOrd="0" presId="urn:microsoft.com/office/officeart/2005/8/layout/hList6"/>
    <dgm:cxn modelId="{358AAD3F-ABBF-4C99-ABFD-88F6FA852105}" srcId="{84620D6B-CBAF-48D4-9005-0598B9720716}" destId="{15861EE4-E91C-4C15-8CDD-5DE34DD05FC1}" srcOrd="5" destOrd="0" parTransId="{66E57E7E-4E19-48F8-8DD3-FC6F7A6A3EBC}" sibTransId="{BB401B18-DDDA-4AD7-86F1-AD0D6865A75D}"/>
    <dgm:cxn modelId="{0B34A5E5-7247-4070-8C49-6256B5FED63A}" srcId="{84620D6B-CBAF-48D4-9005-0598B9720716}" destId="{A9C7BF10-B5CB-43A0-A29E-7B475E084AF0}" srcOrd="6" destOrd="0" parTransId="{60F32386-E577-4446-8AF9-ED6B4EA14B2C}" sibTransId="{3D2E89C5-62B8-4679-9D05-1A56CAC09CE3}"/>
    <dgm:cxn modelId="{B343D3BD-D94C-40E4-9AA8-86D2D2C52872}" type="presOf" srcId="{3EC81569-4E2D-4DD9-8995-FBE7B7920155}" destId="{7F382AB0-3480-4AD7-8404-99A38DEFD736}" srcOrd="0" destOrd="0" presId="urn:microsoft.com/office/officeart/2005/8/layout/hList6"/>
    <dgm:cxn modelId="{453C0400-28F0-42C0-B315-FE5364FBB485}" srcId="{84620D6B-CBAF-48D4-9005-0598B9720716}" destId="{F97437B3-0E15-4797-B3BD-93FE2C2F0C26}" srcOrd="2" destOrd="0" parTransId="{158C5D68-7157-4A42-911C-D9CFBC24E37D}" sibTransId="{B2F1BA8F-1338-40FC-AA07-D0F71241B6AE}"/>
    <dgm:cxn modelId="{47759147-5E58-4D5B-B584-C4EB43615BF5}" srcId="{84620D6B-CBAF-48D4-9005-0598B9720716}" destId="{3E7A970D-E91A-4C10-97E5-A1FEC33AB0C4}" srcOrd="1" destOrd="0" parTransId="{B81A3EBC-6D7D-4EE2-92BE-2D164FE69468}" sibTransId="{FF0B6CE8-FA66-4A75-96A2-56ABBA5C8F56}"/>
    <dgm:cxn modelId="{C7118386-65CA-4E2B-87CD-E8DB713C4B44}" srcId="{84620D6B-CBAF-48D4-9005-0598B9720716}" destId="{09F2D42F-969D-495E-BFDA-7FEF29B46CD0}" srcOrd="7" destOrd="0" parTransId="{673D2E3E-C347-4696-80EA-B43E1DFE02B0}" sibTransId="{BAAB2E96-156D-429D-A5DA-A16C454775C7}"/>
    <dgm:cxn modelId="{9984862D-D55F-4872-A4DE-C3AA944CF12A}" srcId="{84620D6B-CBAF-48D4-9005-0598B9720716}" destId="{41D7E164-6A2B-4D61-B37E-553FCBA1DA3A}" srcOrd="0" destOrd="0" parTransId="{8873581A-3479-4328-8AFF-E18971F16697}" sibTransId="{08D7C4B2-AD0B-424D-AD38-3115994E67F7}"/>
    <dgm:cxn modelId="{367704FE-2518-4609-BE8B-715AAD369E8C}" srcId="{84620D6B-CBAF-48D4-9005-0598B9720716}" destId="{D873A898-47A2-4F6F-8729-CA5D1323C885}" srcOrd="3" destOrd="0" parTransId="{4DCB15E7-B43B-472E-930A-361EDA3CA4BB}" sibTransId="{A5D20A62-6EE1-4881-97DE-5E7C62EC8638}"/>
    <dgm:cxn modelId="{EA126EA1-C378-4994-8DEE-7B4F40EF26A7}" type="presOf" srcId="{84620D6B-CBAF-48D4-9005-0598B9720716}" destId="{F14B168E-313E-49A5-99B3-E47D631A2889}" srcOrd="0" destOrd="0" presId="urn:microsoft.com/office/officeart/2005/8/layout/hList6"/>
    <dgm:cxn modelId="{64B683EF-EEAA-4453-B649-5DC710703ABE}" type="presOf" srcId="{F97437B3-0E15-4797-B3BD-93FE2C2F0C26}" destId="{43AEEB76-5A50-43FF-B22A-6B28FA31FE9A}" srcOrd="0" destOrd="0" presId="urn:microsoft.com/office/officeart/2005/8/layout/hList6"/>
    <dgm:cxn modelId="{7C1BBEE4-5EB1-4F7C-AAFA-634E72F70A05}" srcId="{84620D6B-CBAF-48D4-9005-0598B9720716}" destId="{D6AA8A1A-DFD9-4509-B64F-9CA4332AAA07}" srcOrd="8" destOrd="0" parTransId="{B7CE0050-93E9-4EE0-8A49-2D7CB8749316}" sibTransId="{44FB51F2-B0C5-40C6-BE53-C84EEEC26D2A}"/>
    <dgm:cxn modelId="{6D0E77C0-2863-4070-B93D-C98DF36F6374}" type="presOf" srcId="{A9C7BF10-B5CB-43A0-A29E-7B475E084AF0}" destId="{ACA950DE-801A-455A-8649-F5E5620361C5}" srcOrd="0" destOrd="0" presId="urn:microsoft.com/office/officeart/2005/8/layout/hList6"/>
    <dgm:cxn modelId="{97679AC2-26DD-46F3-9E27-27AD046D6899}" type="presParOf" srcId="{F14B168E-313E-49A5-99B3-E47D631A2889}" destId="{60097665-4F8E-4997-8BBF-B442C9614343}" srcOrd="0" destOrd="0" presId="urn:microsoft.com/office/officeart/2005/8/layout/hList6"/>
    <dgm:cxn modelId="{4043F507-CA38-4B07-AC56-7D1F7A66527E}" type="presParOf" srcId="{F14B168E-313E-49A5-99B3-E47D631A2889}" destId="{E0126E0A-6A3C-4D99-9BDD-DB3ADF22C131}" srcOrd="1" destOrd="0" presId="urn:microsoft.com/office/officeart/2005/8/layout/hList6"/>
    <dgm:cxn modelId="{74EB4F6A-7DB6-4C46-B8EA-245559573DE6}" type="presParOf" srcId="{F14B168E-313E-49A5-99B3-E47D631A2889}" destId="{E0339267-1632-416D-AC2A-5DF26483F327}" srcOrd="2" destOrd="0" presId="urn:microsoft.com/office/officeart/2005/8/layout/hList6"/>
    <dgm:cxn modelId="{990B8D7C-B7B6-42CD-89B7-2044BEA7A877}" type="presParOf" srcId="{F14B168E-313E-49A5-99B3-E47D631A2889}" destId="{BB573F05-7FB5-458E-98B7-3E5A745D547B}" srcOrd="3" destOrd="0" presId="urn:microsoft.com/office/officeart/2005/8/layout/hList6"/>
    <dgm:cxn modelId="{273BEC11-4CB9-4825-8DAD-1AB5CEBC48E7}" type="presParOf" srcId="{F14B168E-313E-49A5-99B3-E47D631A2889}" destId="{43AEEB76-5A50-43FF-B22A-6B28FA31FE9A}" srcOrd="4" destOrd="0" presId="urn:microsoft.com/office/officeart/2005/8/layout/hList6"/>
    <dgm:cxn modelId="{4FAAB4D9-38A2-48CE-AB65-06DFDB10C548}" type="presParOf" srcId="{F14B168E-313E-49A5-99B3-E47D631A2889}" destId="{9013B4C0-627F-4807-BEF2-EBF9E501DE64}" srcOrd="5" destOrd="0" presId="urn:microsoft.com/office/officeart/2005/8/layout/hList6"/>
    <dgm:cxn modelId="{9AFEA027-E9CE-4665-8F9D-01C703F36807}" type="presParOf" srcId="{F14B168E-313E-49A5-99B3-E47D631A2889}" destId="{3A01D659-BC48-487A-A344-71FE5CDFB70B}" srcOrd="6" destOrd="0" presId="urn:microsoft.com/office/officeart/2005/8/layout/hList6"/>
    <dgm:cxn modelId="{46157642-BF68-4DC9-A7E3-6413DB7895C1}" type="presParOf" srcId="{F14B168E-313E-49A5-99B3-E47D631A2889}" destId="{A0BD55F2-CB8B-4F7B-B7FB-229A7C1F1966}" srcOrd="7" destOrd="0" presId="urn:microsoft.com/office/officeart/2005/8/layout/hList6"/>
    <dgm:cxn modelId="{210237BF-81E3-4348-9D30-4D9A9DEDAF08}" type="presParOf" srcId="{F14B168E-313E-49A5-99B3-E47D631A2889}" destId="{7F382AB0-3480-4AD7-8404-99A38DEFD736}" srcOrd="8" destOrd="0" presId="urn:microsoft.com/office/officeart/2005/8/layout/hList6"/>
    <dgm:cxn modelId="{A9ECEFC9-5358-4D2B-95D5-45BF2A0A7CEC}" type="presParOf" srcId="{F14B168E-313E-49A5-99B3-E47D631A2889}" destId="{30990941-21EC-494E-BB69-4B4EE0DC3D58}" srcOrd="9" destOrd="0" presId="urn:microsoft.com/office/officeart/2005/8/layout/hList6"/>
    <dgm:cxn modelId="{C4D0E666-C89F-423C-97A4-693F714BDB7B}" type="presParOf" srcId="{F14B168E-313E-49A5-99B3-E47D631A2889}" destId="{85825F4B-C30B-4219-AC09-EAE5BAF28338}" srcOrd="10" destOrd="0" presId="urn:microsoft.com/office/officeart/2005/8/layout/hList6"/>
    <dgm:cxn modelId="{85090008-DB6A-4176-96BB-2852652D9932}" type="presParOf" srcId="{F14B168E-313E-49A5-99B3-E47D631A2889}" destId="{89AF4212-BDED-4D68-9A02-00B53CBD43C0}" srcOrd="11" destOrd="0" presId="urn:microsoft.com/office/officeart/2005/8/layout/hList6"/>
    <dgm:cxn modelId="{04F6971C-C68F-4B9A-A895-1A8EA5C7F75A}" type="presParOf" srcId="{F14B168E-313E-49A5-99B3-E47D631A2889}" destId="{ACA950DE-801A-455A-8649-F5E5620361C5}" srcOrd="12" destOrd="0" presId="urn:microsoft.com/office/officeart/2005/8/layout/hList6"/>
    <dgm:cxn modelId="{8611F3F9-A3F3-4E8A-AC57-1DF68E9559BB}" type="presParOf" srcId="{F14B168E-313E-49A5-99B3-E47D631A2889}" destId="{425460D0-0DBC-443A-AADD-E7EDBEF9C443}" srcOrd="13" destOrd="0" presId="urn:microsoft.com/office/officeart/2005/8/layout/hList6"/>
    <dgm:cxn modelId="{2FC2297B-DE4D-4765-BA3A-CB2C09E82E94}" type="presParOf" srcId="{F14B168E-313E-49A5-99B3-E47D631A2889}" destId="{DED71083-F25B-42F3-9305-A9E0A20AAFCF}" srcOrd="14" destOrd="0" presId="urn:microsoft.com/office/officeart/2005/8/layout/hList6"/>
    <dgm:cxn modelId="{8E174073-04D7-460D-92CD-C77458EAA67B}" type="presParOf" srcId="{F14B168E-313E-49A5-99B3-E47D631A2889}" destId="{1DAC43D8-E20F-4840-8845-AEF1D60710EF}" srcOrd="15" destOrd="0" presId="urn:microsoft.com/office/officeart/2005/8/layout/hList6"/>
    <dgm:cxn modelId="{21D8FBAB-42FE-4479-AE2B-24A23A963A63}" type="presParOf" srcId="{F14B168E-313E-49A5-99B3-E47D631A2889}" destId="{5986FF38-EE1C-499E-A8A7-DC166576EA6A}" srcOrd="1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A19627-6BF5-4375-9080-88F086D6BD1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0DD67DF-E70E-441B-BFE2-10E0EBD0F5FD}">
      <dgm:prSet phldrT="[Text]"/>
      <dgm:spPr/>
      <dgm:t>
        <a:bodyPr/>
        <a:lstStyle/>
        <a:p>
          <a:r>
            <a:rPr lang="en-CA" dirty="0" smtClean="0">
              <a:latin typeface="Garamond" panose="02020404030301010803" pitchFamily="18" charset="0"/>
            </a:rPr>
            <a:t>Research Ability and potential (50%)</a:t>
          </a:r>
          <a:endParaRPr lang="en-US" dirty="0">
            <a:latin typeface="Garamond" panose="02020404030301010803" pitchFamily="18" charset="0"/>
          </a:endParaRPr>
        </a:p>
      </dgm:t>
    </dgm:pt>
    <dgm:pt modelId="{11DA35C2-9A7B-49D6-9311-07369B530E77}" type="sibTrans" cxnId="{112E24D3-7ABA-46B3-9FF4-C7AAF2E0B712}">
      <dgm:prSet/>
      <dgm:spPr/>
      <dgm:t>
        <a:bodyPr/>
        <a:lstStyle/>
        <a:p>
          <a:endParaRPr lang="en-US">
            <a:latin typeface="Garamond" panose="02020404030301010803" pitchFamily="18" charset="0"/>
          </a:endParaRPr>
        </a:p>
      </dgm:t>
    </dgm:pt>
    <dgm:pt modelId="{CED3C879-F012-4034-93E5-12FC968A741D}" type="parTrans" cxnId="{112E24D3-7ABA-46B3-9FF4-C7AAF2E0B712}">
      <dgm:prSet/>
      <dgm:spPr/>
      <dgm:t>
        <a:bodyPr/>
        <a:lstStyle/>
        <a:p>
          <a:endParaRPr lang="en-US">
            <a:latin typeface="Garamond" panose="02020404030301010803" pitchFamily="18" charset="0"/>
          </a:endParaRPr>
        </a:p>
      </dgm:t>
    </dgm:pt>
    <dgm:pt modelId="{61A2016A-09FE-4893-BD60-B19BB36CDB50}">
      <dgm:prSet phldrT="[Text]"/>
      <dgm:spPr/>
      <dgm:t>
        <a:bodyPr/>
        <a:lstStyle/>
        <a:p>
          <a:r>
            <a:rPr lang="en-US" dirty="0" smtClean="0">
              <a:latin typeface="Garamond" panose="02020404030301010803" pitchFamily="18" charset="0"/>
            </a:rPr>
            <a:t>Relevant experience and achievements obtained within/beyond academia (50%)</a:t>
          </a:r>
          <a:endParaRPr lang="en-US" dirty="0">
            <a:latin typeface="Garamond" panose="02020404030301010803" pitchFamily="18" charset="0"/>
          </a:endParaRPr>
        </a:p>
      </dgm:t>
    </dgm:pt>
    <dgm:pt modelId="{82A89A1B-E727-45DC-B2A7-A723076B2A22}" type="parTrans" cxnId="{06DC3336-BDFE-4C8E-A221-E584B2425789}">
      <dgm:prSet/>
      <dgm:spPr/>
      <dgm:t>
        <a:bodyPr/>
        <a:lstStyle/>
        <a:p>
          <a:endParaRPr lang="en-US">
            <a:latin typeface="Garamond" panose="02020404030301010803" pitchFamily="18" charset="0"/>
          </a:endParaRPr>
        </a:p>
      </dgm:t>
    </dgm:pt>
    <dgm:pt modelId="{2D833D85-0AB3-411F-9E9C-CC04A7A9D6B1}" type="sibTrans" cxnId="{06DC3336-BDFE-4C8E-A221-E584B2425789}">
      <dgm:prSet/>
      <dgm:spPr/>
      <dgm:t>
        <a:bodyPr/>
        <a:lstStyle/>
        <a:p>
          <a:endParaRPr lang="en-US">
            <a:latin typeface="Garamond" panose="02020404030301010803" pitchFamily="18" charset="0"/>
          </a:endParaRPr>
        </a:p>
      </dgm:t>
    </dgm:pt>
    <dgm:pt modelId="{C39951E0-CDA8-4B93-BF5C-F873A1FE3557}" type="pres">
      <dgm:prSet presAssocID="{87A19627-6BF5-4375-9080-88F086D6BD15}" presName="Name0" presStyleCnt="0">
        <dgm:presLayoutVars>
          <dgm:dir/>
          <dgm:resizeHandles val="exact"/>
        </dgm:presLayoutVars>
      </dgm:prSet>
      <dgm:spPr/>
      <dgm:t>
        <a:bodyPr/>
        <a:lstStyle/>
        <a:p>
          <a:endParaRPr lang="en-US"/>
        </a:p>
      </dgm:t>
    </dgm:pt>
    <dgm:pt modelId="{9795F488-5DB3-4A5F-A317-E6E4636D8EE6}" type="pres">
      <dgm:prSet presAssocID="{60DD67DF-E70E-441B-BFE2-10E0EBD0F5FD}" presName="node" presStyleLbl="node1" presStyleIdx="0" presStyleCnt="2">
        <dgm:presLayoutVars>
          <dgm:bulletEnabled val="1"/>
        </dgm:presLayoutVars>
      </dgm:prSet>
      <dgm:spPr/>
      <dgm:t>
        <a:bodyPr/>
        <a:lstStyle/>
        <a:p>
          <a:endParaRPr lang="en-US"/>
        </a:p>
      </dgm:t>
    </dgm:pt>
    <dgm:pt modelId="{78175767-62AB-4EE1-A68C-B7AC7EE2E2CD}" type="pres">
      <dgm:prSet presAssocID="{11DA35C2-9A7B-49D6-9311-07369B530E77}" presName="sibTrans" presStyleCnt="0"/>
      <dgm:spPr/>
    </dgm:pt>
    <dgm:pt modelId="{4828AE47-6CB1-4988-BD6F-558347201629}" type="pres">
      <dgm:prSet presAssocID="{61A2016A-09FE-4893-BD60-B19BB36CDB50}" presName="node" presStyleLbl="node1" presStyleIdx="1" presStyleCnt="2">
        <dgm:presLayoutVars>
          <dgm:bulletEnabled val="1"/>
        </dgm:presLayoutVars>
      </dgm:prSet>
      <dgm:spPr/>
      <dgm:t>
        <a:bodyPr/>
        <a:lstStyle/>
        <a:p>
          <a:endParaRPr lang="en-US"/>
        </a:p>
      </dgm:t>
    </dgm:pt>
  </dgm:ptLst>
  <dgm:cxnLst>
    <dgm:cxn modelId="{9713D764-1FC1-4237-A463-5DE58FA000D1}" type="presOf" srcId="{87A19627-6BF5-4375-9080-88F086D6BD15}" destId="{C39951E0-CDA8-4B93-BF5C-F873A1FE3557}" srcOrd="0" destOrd="0" presId="urn:microsoft.com/office/officeart/2005/8/layout/hList6"/>
    <dgm:cxn modelId="{E0A3D4A5-8F08-4B9B-92B5-EC1BE577EA81}" type="presOf" srcId="{60DD67DF-E70E-441B-BFE2-10E0EBD0F5FD}" destId="{9795F488-5DB3-4A5F-A317-E6E4636D8EE6}" srcOrd="0" destOrd="0" presId="urn:microsoft.com/office/officeart/2005/8/layout/hList6"/>
    <dgm:cxn modelId="{112E24D3-7ABA-46B3-9FF4-C7AAF2E0B712}" srcId="{87A19627-6BF5-4375-9080-88F086D6BD15}" destId="{60DD67DF-E70E-441B-BFE2-10E0EBD0F5FD}" srcOrd="0" destOrd="0" parTransId="{CED3C879-F012-4034-93E5-12FC968A741D}" sibTransId="{11DA35C2-9A7B-49D6-9311-07369B530E77}"/>
    <dgm:cxn modelId="{06DC3336-BDFE-4C8E-A221-E584B2425789}" srcId="{87A19627-6BF5-4375-9080-88F086D6BD15}" destId="{61A2016A-09FE-4893-BD60-B19BB36CDB50}" srcOrd="1" destOrd="0" parTransId="{82A89A1B-E727-45DC-B2A7-A723076B2A22}" sibTransId="{2D833D85-0AB3-411F-9E9C-CC04A7A9D6B1}"/>
    <dgm:cxn modelId="{38A8EA39-14F7-4930-B7A5-A353AE78F7EF}" type="presOf" srcId="{61A2016A-09FE-4893-BD60-B19BB36CDB50}" destId="{4828AE47-6CB1-4988-BD6F-558347201629}" srcOrd="0" destOrd="0" presId="urn:microsoft.com/office/officeart/2005/8/layout/hList6"/>
    <dgm:cxn modelId="{CD81041F-EA89-483D-A687-9BB8B25A1ED3}" type="presParOf" srcId="{C39951E0-CDA8-4B93-BF5C-F873A1FE3557}" destId="{9795F488-5DB3-4A5F-A317-E6E4636D8EE6}" srcOrd="0" destOrd="0" presId="urn:microsoft.com/office/officeart/2005/8/layout/hList6"/>
    <dgm:cxn modelId="{483BAA8E-69E2-420A-BB43-E84BF09DD3B8}" type="presParOf" srcId="{C39951E0-CDA8-4B93-BF5C-F873A1FE3557}" destId="{78175767-62AB-4EE1-A68C-B7AC7EE2E2CD}" srcOrd="1" destOrd="0" presId="urn:microsoft.com/office/officeart/2005/8/layout/hList6"/>
    <dgm:cxn modelId="{27D11D4D-CDFC-4D69-9AC9-E90BD3A6CA01}" type="presParOf" srcId="{C39951E0-CDA8-4B93-BF5C-F873A1FE3557}" destId="{4828AE47-6CB1-4988-BD6F-558347201629}"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782094-2EDF-4FA2-80CF-F817D6FE45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282E2C5-572E-47AF-9862-4984DEBDC7D8}">
      <dgm:prSet/>
      <dgm:spPr/>
      <dgm:t>
        <a:bodyPr/>
        <a:lstStyle/>
        <a:p>
          <a:r>
            <a:rPr lang="en-US" dirty="0" smtClean="0">
              <a:solidFill>
                <a:schemeClr val="bg1"/>
              </a:solidFill>
              <a:latin typeface="Garamond" panose="02020404030301010803" pitchFamily="18" charset="0"/>
            </a:rPr>
            <a:t>Quality of research proposal: specific, focused and feasible research question(s) and objective(s); clear description of the proposed methodology; significance and expected contributions to research</a:t>
          </a:r>
        </a:p>
      </dgm:t>
    </dgm:pt>
    <dgm:pt modelId="{5C3F2D8D-5F10-4D63-8749-C8FB0E59637D}" type="parTrans" cxnId="{B9C243E0-D86D-43D3-96E9-37C78F3BBAA1}">
      <dgm:prSet/>
      <dgm:spPr/>
      <dgm:t>
        <a:bodyPr/>
        <a:lstStyle/>
        <a:p>
          <a:endParaRPr lang="en-US"/>
        </a:p>
      </dgm:t>
    </dgm:pt>
    <dgm:pt modelId="{F1BE2382-5BC1-4F23-8978-E19CEC3689D6}" type="sibTrans" cxnId="{B9C243E0-D86D-43D3-96E9-37C78F3BBAA1}">
      <dgm:prSet/>
      <dgm:spPr/>
      <dgm:t>
        <a:bodyPr/>
        <a:lstStyle/>
        <a:p>
          <a:endParaRPr lang="en-US"/>
        </a:p>
      </dgm:t>
    </dgm:pt>
    <dgm:pt modelId="{5F8A6955-81E5-4263-BBB4-61EA243ACAE3}">
      <dgm:prSet/>
      <dgm:spPr/>
      <dgm:t>
        <a:bodyPr/>
        <a:lstStyle/>
        <a:p>
          <a:r>
            <a:rPr lang="en-US" dirty="0" smtClean="0">
              <a:solidFill>
                <a:schemeClr val="bg1"/>
              </a:solidFill>
              <a:latin typeface="Garamond" panose="02020404030301010803" pitchFamily="18" charset="0"/>
            </a:rPr>
            <a:t>Relevant training (academic, lived experience and traditional teachings); </a:t>
          </a:r>
          <a:endParaRPr lang="en-US" dirty="0">
            <a:solidFill>
              <a:schemeClr val="bg1"/>
            </a:solidFill>
            <a:latin typeface="Garamond" panose="02020404030301010803" pitchFamily="18" charset="0"/>
          </a:endParaRPr>
        </a:p>
      </dgm:t>
    </dgm:pt>
    <dgm:pt modelId="{E8D685D9-2CD7-46EB-AB0E-11A37BC056CA}" type="parTrans" cxnId="{C1567AF6-815A-4A3B-8E30-E5071DEE4969}">
      <dgm:prSet/>
      <dgm:spPr/>
      <dgm:t>
        <a:bodyPr/>
        <a:lstStyle/>
        <a:p>
          <a:endParaRPr lang="en-US"/>
        </a:p>
      </dgm:t>
    </dgm:pt>
    <dgm:pt modelId="{FE276019-7FA8-489D-90D1-AE4F3036DD07}" type="sibTrans" cxnId="{C1567AF6-815A-4A3B-8E30-E5071DEE4969}">
      <dgm:prSet/>
      <dgm:spPr/>
      <dgm:t>
        <a:bodyPr/>
        <a:lstStyle/>
        <a:p>
          <a:endParaRPr lang="en-US"/>
        </a:p>
      </dgm:t>
    </dgm:pt>
    <dgm:pt modelId="{D13266B3-ED34-4449-B87E-ED1C90CA5A71}">
      <dgm:prSet/>
      <dgm:spPr/>
      <dgm:t>
        <a:bodyPr/>
        <a:lstStyle/>
        <a:p>
          <a:r>
            <a:rPr lang="en-US" dirty="0" smtClean="0">
              <a:solidFill>
                <a:schemeClr val="bg1"/>
              </a:solidFill>
              <a:latin typeface="Garamond" panose="02020404030301010803" pitchFamily="18" charset="0"/>
            </a:rPr>
            <a:t>Research experience and achievements;</a:t>
          </a:r>
        </a:p>
      </dgm:t>
    </dgm:pt>
    <dgm:pt modelId="{9B8B4029-1F84-411A-8FB6-FB928BEB6467}" type="parTrans" cxnId="{75E66A4A-7AC3-42AC-A6B6-83C35553B3CF}">
      <dgm:prSet/>
      <dgm:spPr/>
      <dgm:t>
        <a:bodyPr/>
        <a:lstStyle/>
        <a:p>
          <a:endParaRPr lang="en-US"/>
        </a:p>
      </dgm:t>
    </dgm:pt>
    <dgm:pt modelId="{6DF80255-D596-4165-BBAD-0542CE289BD3}" type="sibTrans" cxnId="{75E66A4A-7AC3-42AC-A6B6-83C35553B3CF}">
      <dgm:prSet/>
      <dgm:spPr/>
      <dgm:t>
        <a:bodyPr/>
        <a:lstStyle/>
        <a:p>
          <a:endParaRPr lang="en-US"/>
        </a:p>
      </dgm:t>
    </dgm:pt>
    <dgm:pt modelId="{246542B5-4D94-4C1B-BC34-A3B26D509D7B}">
      <dgm:prSet/>
      <dgm:spPr/>
      <dgm:t>
        <a:bodyPr/>
        <a:lstStyle/>
        <a:p>
          <a:r>
            <a:rPr lang="en-US" dirty="0" smtClean="0">
              <a:solidFill>
                <a:schemeClr val="bg1"/>
              </a:solidFill>
              <a:latin typeface="Garamond" panose="02020404030301010803" pitchFamily="18" charset="0"/>
            </a:rPr>
            <a:t>Quality of contributions and extent to which they advance the field of research;</a:t>
          </a:r>
        </a:p>
      </dgm:t>
    </dgm:pt>
    <dgm:pt modelId="{95903205-3A4E-4A35-B8E8-7C0572C01C21}" type="parTrans" cxnId="{670B6F66-9896-4ECE-BA0A-C670AA1B4E1A}">
      <dgm:prSet/>
      <dgm:spPr/>
      <dgm:t>
        <a:bodyPr/>
        <a:lstStyle/>
        <a:p>
          <a:endParaRPr lang="en-US"/>
        </a:p>
      </dgm:t>
    </dgm:pt>
    <dgm:pt modelId="{A490E678-2B30-460D-AFA4-B4236A220831}" type="sibTrans" cxnId="{670B6F66-9896-4ECE-BA0A-C670AA1B4E1A}">
      <dgm:prSet/>
      <dgm:spPr/>
      <dgm:t>
        <a:bodyPr/>
        <a:lstStyle/>
        <a:p>
          <a:endParaRPr lang="en-US"/>
        </a:p>
      </dgm:t>
    </dgm:pt>
    <dgm:pt modelId="{D47EA8C5-1DFB-44F5-8B00-912BF69660A7}">
      <dgm:prSet/>
      <dgm:spPr/>
      <dgm:t>
        <a:bodyPr/>
        <a:lstStyle/>
        <a:p>
          <a:r>
            <a:rPr lang="en-US" dirty="0" smtClean="0">
              <a:solidFill>
                <a:schemeClr val="bg1"/>
              </a:solidFill>
              <a:latin typeface="Garamond" panose="02020404030301010803" pitchFamily="18" charset="0"/>
            </a:rPr>
            <a:t>Demonstration of sound judgment and ability to think critically;</a:t>
          </a:r>
        </a:p>
      </dgm:t>
    </dgm:pt>
    <dgm:pt modelId="{97EE6F48-9745-4950-9361-00B751FF886A}" type="parTrans" cxnId="{72BF6107-4D4E-4841-8A03-56FBCF97E871}">
      <dgm:prSet/>
      <dgm:spPr/>
      <dgm:t>
        <a:bodyPr/>
        <a:lstStyle/>
        <a:p>
          <a:endParaRPr lang="en-US"/>
        </a:p>
      </dgm:t>
    </dgm:pt>
    <dgm:pt modelId="{14E924F9-C75C-4524-88E4-022051768C98}" type="sibTrans" cxnId="{72BF6107-4D4E-4841-8A03-56FBCF97E871}">
      <dgm:prSet/>
      <dgm:spPr/>
      <dgm:t>
        <a:bodyPr/>
        <a:lstStyle/>
        <a:p>
          <a:endParaRPr lang="en-US"/>
        </a:p>
      </dgm:t>
    </dgm:pt>
    <dgm:pt modelId="{1DECAB57-EA16-4D6F-90D2-127F40D32F56}">
      <dgm:prSet/>
      <dgm:spPr/>
      <dgm:t>
        <a:bodyPr/>
        <a:lstStyle/>
        <a:p>
          <a:r>
            <a:rPr lang="en-US" dirty="0" smtClean="0">
              <a:solidFill>
                <a:schemeClr val="bg1"/>
              </a:solidFill>
              <a:latin typeface="Garamond" panose="02020404030301010803" pitchFamily="18" charset="0"/>
            </a:rPr>
            <a:t>Demonstration of responsible and ethical research conduct;</a:t>
          </a:r>
        </a:p>
      </dgm:t>
    </dgm:pt>
    <dgm:pt modelId="{588FDEFB-D267-4DB0-B2D7-962B3AF15243}" type="parTrans" cxnId="{2432CE53-17B0-4AC1-9E00-7E73DE66F03A}">
      <dgm:prSet/>
      <dgm:spPr/>
      <dgm:t>
        <a:bodyPr/>
        <a:lstStyle/>
        <a:p>
          <a:endParaRPr lang="en-US"/>
        </a:p>
      </dgm:t>
    </dgm:pt>
    <dgm:pt modelId="{9B971848-E692-4B41-9B3D-10D7C312D422}" type="sibTrans" cxnId="{2432CE53-17B0-4AC1-9E00-7E73DE66F03A}">
      <dgm:prSet/>
      <dgm:spPr/>
      <dgm:t>
        <a:bodyPr/>
        <a:lstStyle/>
        <a:p>
          <a:endParaRPr lang="en-US"/>
        </a:p>
      </dgm:t>
    </dgm:pt>
    <dgm:pt modelId="{45A26CEF-5186-4439-85F8-48B07860DEDB}">
      <dgm:prSet/>
      <dgm:spPr/>
      <dgm:t>
        <a:bodyPr/>
        <a:lstStyle/>
        <a:p>
          <a:r>
            <a:rPr lang="en-US" dirty="0" smtClean="0">
              <a:solidFill>
                <a:schemeClr val="bg1"/>
              </a:solidFill>
              <a:latin typeface="Garamond" panose="02020404030301010803" pitchFamily="18" charset="0"/>
            </a:rPr>
            <a:t>Enthusiasm for research, originality, initiative, autonomy, relevant community involvement and outreach; </a:t>
          </a:r>
        </a:p>
      </dgm:t>
    </dgm:pt>
    <dgm:pt modelId="{719D05C6-6E8E-483B-BEE9-4ABB15E6B6A9}" type="parTrans" cxnId="{ECA46C31-A26B-418B-8693-6FB23B1DD4C4}">
      <dgm:prSet/>
      <dgm:spPr/>
      <dgm:t>
        <a:bodyPr/>
        <a:lstStyle/>
        <a:p>
          <a:endParaRPr lang="en-US"/>
        </a:p>
      </dgm:t>
    </dgm:pt>
    <dgm:pt modelId="{D7AE74C2-6923-4732-90CA-C4DB4439595F}" type="sibTrans" cxnId="{ECA46C31-A26B-418B-8693-6FB23B1DD4C4}">
      <dgm:prSet/>
      <dgm:spPr/>
      <dgm:t>
        <a:bodyPr/>
        <a:lstStyle/>
        <a:p>
          <a:endParaRPr lang="en-US"/>
        </a:p>
      </dgm:t>
    </dgm:pt>
    <dgm:pt modelId="{3A150D4A-DEA7-4C3A-8720-9B46DDC66574}">
      <dgm:prSet/>
      <dgm:spPr/>
      <dgm:t>
        <a:bodyPr/>
        <a:lstStyle/>
        <a:p>
          <a:r>
            <a:rPr lang="en-US" dirty="0" smtClean="0">
              <a:solidFill>
                <a:schemeClr val="bg1"/>
              </a:solidFill>
              <a:latin typeface="Garamond" panose="02020404030301010803" pitchFamily="18" charset="0"/>
            </a:rPr>
            <a:t>Ability or potential to communicate theoretical, technical and/or scientific concepts clearly and logically in written and oral formats</a:t>
          </a:r>
        </a:p>
      </dgm:t>
    </dgm:pt>
    <dgm:pt modelId="{F84D97CE-644C-4DB1-BD7A-4282B55435CC}" type="parTrans" cxnId="{3397C531-9343-4790-B5F6-A3B66A9A41F7}">
      <dgm:prSet/>
      <dgm:spPr/>
      <dgm:t>
        <a:bodyPr/>
        <a:lstStyle/>
        <a:p>
          <a:endParaRPr lang="en-US"/>
        </a:p>
      </dgm:t>
    </dgm:pt>
    <dgm:pt modelId="{67A4582B-E31A-4DB5-BD4F-16E194634C51}" type="sibTrans" cxnId="{3397C531-9343-4790-B5F6-A3B66A9A41F7}">
      <dgm:prSet/>
      <dgm:spPr/>
      <dgm:t>
        <a:bodyPr/>
        <a:lstStyle/>
        <a:p>
          <a:endParaRPr lang="en-US"/>
        </a:p>
      </dgm:t>
    </dgm:pt>
    <dgm:pt modelId="{0E7D9809-3797-4C2D-87C8-EEE8417588CD}" type="pres">
      <dgm:prSet presAssocID="{24782094-2EDF-4FA2-80CF-F817D6FE4589}" presName="diagram" presStyleCnt="0">
        <dgm:presLayoutVars>
          <dgm:dir/>
          <dgm:resizeHandles val="exact"/>
        </dgm:presLayoutVars>
      </dgm:prSet>
      <dgm:spPr/>
      <dgm:t>
        <a:bodyPr/>
        <a:lstStyle/>
        <a:p>
          <a:endParaRPr lang="en-US"/>
        </a:p>
      </dgm:t>
    </dgm:pt>
    <dgm:pt modelId="{A4A1D1F1-6843-4204-B75E-ED0A5273B294}" type="pres">
      <dgm:prSet presAssocID="{E282E2C5-572E-47AF-9862-4984DEBDC7D8}" presName="node" presStyleLbl="node1" presStyleIdx="0" presStyleCnt="8">
        <dgm:presLayoutVars>
          <dgm:bulletEnabled val="1"/>
        </dgm:presLayoutVars>
      </dgm:prSet>
      <dgm:spPr/>
      <dgm:t>
        <a:bodyPr/>
        <a:lstStyle/>
        <a:p>
          <a:endParaRPr lang="en-US"/>
        </a:p>
      </dgm:t>
    </dgm:pt>
    <dgm:pt modelId="{76AA01A9-9BCC-42F7-9AC5-6FB038A0F11F}" type="pres">
      <dgm:prSet presAssocID="{F1BE2382-5BC1-4F23-8978-E19CEC3689D6}" presName="sibTrans" presStyleCnt="0"/>
      <dgm:spPr/>
    </dgm:pt>
    <dgm:pt modelId="{7D774796-37B6-4EC5-BD5B-B6FE42467181}" type="pres">
      <dgm:prSet presAssocID="{5F8A6955-81E5-4263-BBB4-61EA243ACAE3}" presName="node" presStyleLbl="node1" presStyleIdx="1" presStyleCnt="8">
        <dgm:presLayoutVars>
          <dgm:bulletEnabled val="1"/>
        </dgm:presLayoutVars>
      </dgm:prSet>
      <dgm:spPr/>
      <dgm:t>
        <a:bodyPr/>
        <a:lstStyle/>
        <a:p>
          <a:endParaRPr lang="en-US"/>
        </a:p>
      </dgm:t>
    </dgm:pt>
    <dgm:pt modelId="{EF3314CC-B0C7-4493-87AB-9077A7174B61}" type="pres">
      <dgm:prSet presAssocID="{FE276019-7FA8-489D-90D1-AE4F3036DD07}" presName="sibTrans" presStyleCnt="0"/>
      <dgm:spPr/>
    </dgm:pt>
    <dgm:pt modelId="{1CF82385-B946-425B-AFE9-18EBBE9B272F}" type="pres">
      <dgm:prSet presAssocID="{D13266B3-ED34-4449-B87E-ED1C90CA5A71}" presName="node" presStyleLbl="node1" presStyleIdx="2" presStyleCnt="8">
        <dgm:presLayoutVars>
          <dgm:bulletEnabled val="1"/>
        </dgm:presLayoutVars>
      </dgm:prSet>
      <dgm:spPr/>
      <dgm:t>
        <a:bodyPr/>
        <a:lstStyle/>
        <a:p>
          <a:endParaRPr lang="en-US"/>
        </a:p>
      </dgm:t>
    </dgm:pt>
    <dgm:pt modelId="{2259E268-E837-44C1-808E-15FF8570A98C}" type="pres">
      <dgm:prSet presAssocID="{6DF80255-D596-4165-BBAD-0542CE289BD3}" presName="sibTrans" presStyleCnt="0"/>
      <dgm:spPr/>
    </dgm:pt>
    <dgm:pt modelId="{B4DE02F7-9D43-486A-9DBB-1D711F411447}" type="pres">
      <dgm:prSet presAssocID="{246542B5-4D94-4C1B-BC34-A3B26D509D7B}" presName="node" presStyleLbl="node1" presStyleIdx="3" presStyleCnt="8">
        <dgm:presLayoutVars>
          <dgm:bulletEnabled val="1"/>
        </dgm:presLayoutVars>
      </dgm:prSet>
      <dgm:spPr/>
      <dgm:t>
        <a:bodyPr/>
        <a:lstStyle/>
        <a:p>
          <a:endParaRPr lang="en-US"/>
        </a:p>
      </dgm:t>
    </dgm:pt>
    <dgm:pt modelId="{8224BD96-0069-4D5B-ABA6-9B52142CF972}" type="pres">
      <dgm:prSet presAssocID="{A490E678-2B30-460D-AFA4-B4236A220831}" presName="sibTrans" presStyleCnt="0"/>
      <dgm:spPr/>
    </dgm:pt>
    <dgm:pt modelId="{5E826CBA-2090-458C-BA68-8CF38CCBAF5F}" type="pres">
      <dgm:prSet presAssocID="{D47EA8C5-1DFB-44F5-8B00-912BF69660A7}" presName="node" presStyleLbl="node1" presStyleIdx="4" presStyleCnt="8">
        <dgm:presLayoutVars>
          <dgm:bulletEnabled val="1"/>
        </dgm:presLayoutVars>
      </dgm:prSet>
      <dgm:spPr/>
      <dgm:t>
        <a:bodyPr/>
        <a:lstStyle/>
        <a:p>
          <a:endParaRPr lang="en-US"/>
        </a:p>
      </dgm:t>
    </dgm:pt>
    <dgm:pt modelId="{5AA78D60-BB2F-4B93-9403-B08A0E9BFD43}" type="pres">
      <dgm:prSet presAssocID="{14E924F9-C75C-4524-88E4-022051768C98}" presName="sibTrans" presStyleCnt="0"/>
      <dgm:spPr/>
    </dgm:pt>
    <dgm:pt modelId="{E45A5C1B-6972-404D-9C3D-2E2D700E0426}" type="pres">
      <dgm:prSet presAssocID="{1DECAB57-EA16-4D6F-90D2-127F40D32F56}" presName="node" presStyleLbl="node1" presStyleIdx="5" presStyleCnt="8">
        <dgm:presLayoutVars>
          <dgm:bulletEnabled val="1"/>
        </dgm:presLayoutVars>
      </dgm:prSet>
      <dgm:spPr/>
      <dgm:t>
        <a:bodyPr/>
        <a:lstStyle/>
        <a:p>
          <a:endParaRPr lang="en-US"/>
        </a:p>
      </dgm:t>
    </dgm:pt>
    <dgm:pt modelId="{164223E6-A853-4AA9-843C-74FB50A12D84}" type="pres">
      <dgm:prSet presAssocID="{9B971848-E692-4B41-9B3D-10D7C312D422}" presName="sibTrans" presStyleCnt="0"/>
      <dgm:spPr/>
    </dgm:pt>
    <dgm:pt modelId="{EBE72429-8C80-41B4-B16F-0932F3532EA4}" type="pres">
      <dgm:prSet presAssocID="{45A26CEF-5186-4439-85F8-48B07860DEDB}" presName="node" presStyleLbl="node1" presStyleIdx="6" presStyleCnt="8">
        <dgm:presLayoutVars>
          <dgm:bulletEnabled val="1"/>
        </dgm:presLayoutVars>
      </dgm:prSet>
      <dgm:spPr/>
      <dgm:t>
        <a:bodyPr/>
        <a:lstStyle/>
        <a:p>
          <a:endParaRPr lang="en-US"/>
        </a:p>
      </dgm:t>
    </dgm:pt>
    <dgm:pt modelId="{783A183A-0B91-4B77-B138-41739D65D91F}" type="pres">
      <dgm:prSet presAssocID="{D7AE74C2-6923-4732-90CA-C4DB4439595F}" presName="sibTrans" presStyleCnt="0"/>
      <dgm:spPr/>
    </dgm:pt>
    <dgm:pt modelId="{D0C5E682-9F17-42D1-995B-50823AE672C2}" type="pres">
      <dgm:prSet presAssocID="{3A150D4A-DEA7-4C3A-8720-9B46DDC66574}" presName="node" presStyleLbl="node1" presStyleIdx="7" presStyleCnt="8">
        <dgm:presLayoutVars>
          <dgm:bulletEnabled val="1"/>
        </dgm:presLayoutVars>
      </dgm:prSet>
      <dgm:spPr/>
      <dgm:t>
        <a:bodyPr/>
        <a:lstStyle/>
        <a:p>
          <a:endParaRPr lang="en-US"/>
        </a:p>
      </dgm:t>
    </dgm:pt>
  </dgm:ptLst>
  <dgm:cxnLst>
    <dgm:cxn modelId="{670B6F66-9896-4ECE-BA0A-C670AA1B4E1A}" srcId="{24782094-2EDF-4FA2-80CF-F817D6FE4589}" destId="{246542B5-4D94-4C1B-BC34-A3B26D509D7B}" srcOrd="3" destOrd="0" parTransId="{95903205-3A4E-4A35-B8E8-7C0572C01C21}" sibTransId="{A490E678-2B30-460D-AFA4-B4236A220831}"/>
    <dgm:cxn modelId="{DCAD376C-C086-4DD1-B369-12A43BA0EC06}" type="presOf" srcId="{246542B5-4D94-4C1B-BC34-A3B26D509D7B}" destId="{B4DE02F7-9D43-486A-9DBB-1D711F411447}" srcOrd="0" destOrd="0" presId="urn:microsoft.com/office/officeart/2005/8/layout/default"/>
    <dgm:cxn modelId="{C1567AF6-815A-4A3B-8E30-E5071DEE4969}" srcId="{24782094-2EDF-4FA2-80CF-F817D6FE4589}" destId="{5F8A6955-81E5-4263-BBB4-61EA243ACAE3}" srcOrd="1" destOrd="0" parTransId="{E8D685D9-2CD7-46EB-AB0E-11A37BC056CA}" sibTransId="{FE276019-7FA8-489D-90D1-AE4F3036DD07}"/>
    <dgm:cxn modelId="{72BF6107-4D4E-4841-8A03-56FBCF97E871}" srcId="{24782094-2EDF-4FA2-80CF-F817D6FE4589}" destId="{D47EA8C5-1DFB-44F5-8B00-912BF69660A7}" srcOrd="4" destOrd="0" parTransId="{97EE6F48-9745-4950-9361-00B751FF886A}" sibTransId="{14E924F9-C75C-4524-88E4-022051768C98}"/>
    <dgm:cxn modelId="{60E6197D-A779-4DF7-B6FE-7EA60DE37D82}" type="presOf" srcId="{D13266B3-ED34-4449-B87E-ED1C90CA5A71}" destId="{1CF82385-B946-425B-AFE9-18EBBE9B272F}" srcOrd="0" destOrd="0" presId="urn:microsoft.com/office/officeart/2005/8/layout/default"/>
    <dgm:cxn modelId="{2432CE53-17B0-4AC1-9E00-7E73DE66F03A}" srcId="{24782094-2EDF-4FA2-80CF-F817D6FE4589}" destId="{1DECAB57-EA16-4D6F-90D2-127F40D32F56}" srcOrd="5" destOrd="0" parTransId="{588FDEFB-D267-4DB0-B2D7-962B3AF15243}" sibTransId="{9B971848-E692-4B41-9B3D-10D7C312D422}"/>
    <dgm:cxn modelId="{75E66A4A-7AC3-42AC-A6B6-83C35553B3CF}" srcId="{24782094-2EDF-4FA2-80CF-F817D6FE4589}" destId="{D13266B3-ED34-4449-B87E-ED1C90CA5A71}" srcOrd="2" destOrd="0" parTransId="{9B8B4029-1F84-411A-8FB6-FB928BEB6467}" sibTransId="{6DF80255-D596-4165-BBAD-0542CE289BD3}"/>
    <dgm:cxn modelId="{ECA46C31-A26B-418B-8693-6FB23B1DD4C4}" srcId="{24782094-2EDF-4FA2-80CF-F817D6FE4589}" destId="{45A26CEF-5186-4439-85F8-48B07860DEDB}" srcOrd="6" destOrd="0" parTransId="{719D05C6-6E8E-483B-BEE9-4ABB15E6B6A9}" sibTransId="{D7AE74C2-6923-4732-90CA-C4DB4439595F}"/>
    <dgm:cxn modelId="{3397C531-9343-4790-B5F6-A3B66A9A41F7}" srcId="{24782094-2EDF-4FA2-80CF-F817D6FE4589}" destId="{3A150D4A-DEA7-4C3A-8720-9B46DDC66574}" srcOrd="7" destOrd="0" parTransId="{F84D97CE-644C-4DB1-BD7A-4282B55435CC}" sibTransId="{67A4582B-E31A-4DB5-BD4F-16E194634C51}"/>
    <dgm:cxn modelId="{A3F9BA67-0A0C-49E3-A39D-B3353E94F00B}" type="presOf" srcId="{D47EA8C5-1DFB-44F5-8B00-912BF69660A7}" destId="{5E826CBA-2090-458C-BA68-8CF38CCBAF5F}" srcOrd="0" destOrd="0" presId="urn:microsoft.com/office/officeart/2005/8/layout/default"/>
    <dgm:cxn modelId="{3B3240FE-0698-485F-BAF9-CAC7DF6C2B01}" type="presOf" srcId="{E282E2C5-572E-47AF-9862-4984DEBDC7D8}" destId="{A4A1D1F1-6843-4204-B75E-ED0A5273B294}" srcOrd="0" destOrd="0" presId="urn:microsoft.com/office/officeart/2005/8/layout/default"/>
    <dgm:cxn modelId="{28BE0D2A-3FD7-442B-BBC0-D3D8D0411AE0}" type="presOf" srcId="{45A26CEF-5186-4439-85F8-48B07860DEDB}" destId="{EBE72429-8C80-41B4-B16F-0932F3532EA4}" srcOrd="0" destOrd="0" presId="urn:microsoft.com/office/officeart/2005/8/layout/default"/>
    <dgm:cxn modelId="{1A91878D-F947-4887-A70E-DC644F9FFC0F}" type="presOf" srcId="{24782094-2EDF-4FA2-80CF-F817D6FE4589}" destId="{0E7D9809-3797-4C2D-87C8-EEE8417588CD}" srcOrd="0" destOrd="0" presId="urn:microsoft.com/office/officeart/2005/8/layout/default"/>
    <dgm:cxn modelId="{9CB15080-B7CE-4593-AA03-35EBE83F2665}" type="presOf" srcId="{5F8A6955-81E5-4263-BBB4-61EA243ACAE3}" destId="{7D774796-37B6-4EC5-BD5B-B6FE42467181}" srcOrd="0" destOrd="0" presId="urn:microsoft.com/office/officeart/2005/8/layout/default"/>
    <dgm:cxn modelId="{B9C243E0-D86D-43D3-96E9-37C78F3BBAA1}" srcId="{24782094-2EDF-4FA2-80CF-F817D6FE4589}" destId="{E282E2C5-572E-47AF-9862-4984DEBDC7D8}" srcOrd="0" destOrd="0" parTransId="{5C3F2D8D-5F10-4D63-8749-C8FB0E59637D}" sibTransId="{F1BE2382-5BC1-4F23-8978-E19CEC3689D6}"/>
    <dgm:cxn modelId="{4D58E1E6-1839-47FD-8E50-0745F38EEC08}" type="presOf" srcId="{3A150D4A-DEA7-4C3A-8720-9B46DDC66574}" destId="{D0C5E682-9F17-42D1-995B-50823AE672C2}" srcOrd="0" destOrd="0" presId="urn:microsoft.com/office/officeart/2005/8/layout/default"/>
    <dgm:cxn modelId="{33A0933A-BB6A-4688-9B7D-7E29ABCBE7EB}" type="presOf" srcId="{1DECAB57-EA16-4D6F-90D2-127F40D32F56}" destId="{E45A5C1B-6972-404D-9C3D-2E2D700E0426}" srcOrd="0" destOrd="0" presId="urn:microsoft.com/office/officeart/2005/8/layout/default"/>
    <dgm:cxn modelId="{3A6CEE86-0DEC-4D73-90F0-6A5FAEBA12D1}" type="presParOf" srcId="{0E7D9809-3797-4C2D-87C8-EEE8417588CD}" destId="{A4A1D1F1-6843-4204-B75E-ED0A5273B294}" srcOrd="0" destOrd="0" presId="urn:microsoft.com/office/officeart/2005/8/layout/default"/>
    <dgm:cxn modelId="{2EEDDB73-7400-4603-9DA2-EF85E274DF41}" type="presParOf" srcId="{0E7D9809-3797-4C2D-87C8-EEE8417588CD}" destId="{76AA01A9-9BCC-42F7-9AC5-6FB038A0F11F}" srcOrd="1" destOrd="0" presId="urn:microsoft.com/office/officeart/2005/8/layout/default"/>
    <dgm:cxn modelId="{3A1E6D4A-24D4-4D7B-B4E2-45430014C655}" type="presParOf" srcId="{0E7D9809-3797-4C2D-87C8-EEE8417588CD}" destId="{7D774796-37B6-4EC5-BD5B-B6FE42467181}" srcOrd="2" destOrd="0" presId="urn:microsoft.com/office/officeart/2005/8/layout/default"/>
    <dgm:cxn modelId="{36B5986B-BE38-4604-BC8A-E54CE7DF1707}" type="presParOf" srcId="{0E7D9809-3797-4C2D-87C8-EEE8417588CD}" destId="{EF3314CC-B0C7-4493-87AB-9077A7174B61}" srcOrd="3" destOrd="0" presId="urn:microsoft.com/office/officeart/2005/8/layout/default"/>
    <dgm:cxn modelId="{8B4FB536-7EC9-425A-ACBF-ABD75D55FDA8}" type="presParOf" srcId="{0E7D9809-3797-4C2D-87C8-EEE8417588CD}" destId="{1CF82385-B946-425B-AFE9-18EBBE9B272F}" srcOrd="4" destOrd="0" presId="urn:microsoft.com/office/officeart/2005/8/layout/default"/>
    <dgm:cxn modelId="{358E4887-A45D-43E9-A6A9-186BF81C6340}" type="presParOf" srcId="{0E7D9809-3797-4C2D-87C8-EEE8417588CD}" destId="{2259E268-E837-44C1-808E-15FF8570A98C}" srcOrd="5" destOrd="0" presId="urn:microsoft.com/office/officeart/2005/8/layout/default"/>
    <dgm:cxn modelId="{A02C9259-3236-4059-8F97-58AF00E31E92}" type="presParOf" srcId="{0E7D9809-3797-4C2D-87C8-EEE8417588CD}" destId="{B4DE02F7-9D43-486A-9DBB-1D711F411447}" srcOrd="6" destOrd="0" presId="urn:microsoft.com/office/officeart/2005/8/layout/default"/>
    <dgm:cxn modelId="{2795E2C3-CD97-4F09-AB31-14DED3CEE1A4}" type="presParOf" srcId="{0E7D9809-3797-4C2D-87C8-EEE8417588CD}" destId="{8224BD96-0069-4D5B-ABA6-9B52142CF972}" srcOrd="7" destOrd="0" presId="urn:microsoft.com/office/officeart/2005/8/layout/default"/>
    <dgm:cxn modelId="{3013D729-EFB2-4F40-B7D2-51DC24AED684}" type="presParOf" srcId="{0E7D9809-3797-4C2D-87C8-EEE8417588CD}" destId="{5E826CBA-2090-458C-BA68-8CF38CCBAF5F}" srcOrd="8" destOrd="0" presId="urn:microsoft.com/office/officeart/2005/8/layout/default"/>
    <dgm:cxn modelId="{A3A029F5-F7A2-4F60-9C3D-0A8A04E74498}" type="presParOf" srcId="{0E7D9809-3797-4C2D-87C8-EEE8417588CD}" destId="{5AA78D60-BB2F-4B93-9403-B08A0E9BFD43}" srcOrd="9" destOrd="0" presId="urn:microsoft.com/office/officeart/2005/8/layout/default"/>
    <dgm:cxn modelId="{3E329288-2CE3-4D10-9093-CB17F8809381}" type="presParOf" srcId="{0E7D9809-3797-4C2D-87C8-EEE8417588CD}" destId="{E45A5C1B-6972-404D-9C3D-2E2D700E0426}" srcOrd="10" destOrd="0" presId="urn:microsoft.com/office/officeart/2005/8/layout/default"/>
    <dgm:cxn modelId="{2CC34397-0FCE-46D7-86E2-BC9BA32C1AB1}" type="presParOf" srcId="{0E7D9809-3797-4C2D-87C8-EEE8417588CD}" destId="{164223E6-A853-4AA9-843C-74FB50A12D84}" srcOrd="11" destOrd="0" presId="urn:microsoft.com/office/officeart/2005/8/layout/default"/>
    <dgm:cxn modelId="{54540594-AB3A-4615-B365-A2E3312DE02D}" type="presParOf" srcId="{0E7D9809-3797-4C2D-87C8-EEE8417588CD}" destId="{EBE72429-8C80-41B4-B16F-0932F3532EA4}" srcOrd="12" destOrd="0" presId="urn:microsoft.com/office/officeart/2005/8/layout/default"/>
    <dgm:cxn modelId="{CCBBB3EE-F8DA-4337-B095-9431AF62F810}" type="presParOf" srcId="{0E7D9809-3797-4C2D-87C8-EEE8417588CD}" destId="{783A183A-0B91-4B77-B138-41739D65D91F}" srcOrd="13" destOrd="0" presId="urn:microsoft.com/office/officeart/2005/8/layout/default"/>
    <dgm:cxn modelId="{C9D7EAE5-D17F-45AC-92EF-85B893F6F3B0}" type="presParOf" srcId="{0E7D9809-3797-4C2D-87C8-EEE8417588CD}" destId="{D0C5E682-9F17-42D1-995B-50823AE672C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960BB4-BC9F-4244-8BC9-E304B6887C0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97EF50E-D310-44BC-859D-084E97FB8B36}">
      <dgm:prSet phldrT="[Text]" custT="1"/>
      <dgm:spPr/>
      <dgm:t>
        <a:bodyPr/>
        <a:lstStyle/>
        <a:p>
          <a:r>
            <a:rPr lang="en-US" sz="1500" dirty="0" smtClean="0">
              <a:solidFill>
                <a:schemeClr val="bg1"/>
              </a:solidFill>
              <a:latin typeface="Garamond" panose="02020404030301010803" pitchFamily="18" charset="0"/>
            </a:rPr>
            <a:t>Scholarships, awards and distinctions (amount, duration and prestige); </a:t>
          </a:r>
          <a:endParaRPr lang="en-US" sz="1500" dirty="0">
            <a:solidFill>
              <a:schemeClr val="bg1"/>
            </a:solidFill>
          </a:endParaRPr>
        </a:p>
      </dgm:t>
    </dgm:pt>
    <dgm:pt modelId="{1A6E4E54-043B-4313-9418-E13237CF17FC}" type="parTrans" cxnId="{D7EECBAE-2289-478C-8B2E-2F9573E5ABD7}">
      <dgm:prSet/>
      <dgm:spPr/>
      <dgm:t>
        <a:bodyPr/>
        <a:lstStyle/>
        <a:p>
          <a:endParaRPr lang="en-US">
            <a:solidFill>
              <a:schemeClr val="bg1"/>
            </a:solidFill>
          </a:endParaRPr>
        </a:p>
      </dgm:t>
    </dgm:pt>
    <dgm:pt modelId="{DED9E8B4-DF1F-4E76-A3B7-A892BA0F15A1}" type="sibTrans" cxnId="{D7EECBAE-2289-478C-8B2E-2F9573E5ABD7}">
      <dgm:prSet/>
      <dgm:spPr/>
      <dgm:t>
        <a:bodyPr/>
        <a:lstStyle/>
        <a:p>
          <a:endParaRPr lang="en-US">
            <a:solidFill>
              <a:schemeClr val="bg1"/>
            </a:solidFill>
          </a:endParaRPr>
        </a:p>
      </dgm:t>
    </dgm:pt>
    <dgm:pt modelId="{58539375-813C-4DE3-AC90-F920F1F0078E}">
      <dgm:prSet custT="1"/>
      <dgm:spPr/>
      <dgm:t>
        <a:bodyPr/>
        <a:lstStyle/>
        <a:p>
          <a:r>
            <a:rPr lang="en-US" sz="1500" dirty="0" smtClean="0">
              <a:solidFill>
                <a:schemeClr val="bg1"/>
              </a:solidFill>
              <a:latin typeface="Garamond" panose="02020404030301010803" pitchFamily="18" charset="0"/>
            </a:rPr>
            <a:t>Academic record; transcripts; duration of previous studies; program requirements and courses pursued; course load; relative standing in program (if available) </a:t>
          </a:r>
        </a:p>
      </dgm:t>
    </dgm:pt>
    <dgm:pt modelId="{12EC2A4A-1574-4EC3-A47C-B56547712969}" type="parTrans" cxnId="{EC2C1206-61DC-4E4A-9521-80E8BAE3139D}">
      <dgm:prSet/>
      <dgm:spPr/>
      <dgm:t>
        <a:bodyPr/>
        <a:lstStyle/>
        <a:p>
          <a:endParaRPr lang="en-US">
            <a:solidFill>
              <a:schemeClr val="bg1"/>
            </a:solidFill>
          </a:endParaRPr>
        </a:p>
      </dgm:t>
    </dgm:pt>
    <dgm:pt modelId="{B3292E42-8E6A-45AB-A368-16BB3890901E}" type="sibTrans" cxnId="{EC2C1206-61DC-4E4A-9521-80E8BAE3139D}">
      <dgm:prSet/>
      <dgm:spPr/>
      <dgm:t>
        <a:bodyPr/>
        <a:lstStyle/>
        <a:p>
          <a:endParaRPr lang="en-US">
            <a:solidFill>
              <a:schemeClr val="bg1"/>
            </a:solidFill>
          </a:endParaRPr>
        </a:p>
      </dgm:t>
    </dgm:pt>
    <dgm:pt modelId="{811F688A-07DC-4609-A4D9-92067E2F578E}">
      <dgm:prSet custT="1"/>
      <dgm:spPr/>
      <dgm:t>
        <a:bodyPr/>
        <a:lstStyle/>
        <a:p>
          <a:r>
            <a:rPr lang="en-US" sz="1500" dirty="0" smtClean="0">
              <a:solidFill>
                <a:schemeClr val="bg1"/>
              </a:solidFill>
              <a:latin typeface="Garamond" panose="02020404030301010803" pitchFamily="18" charset="0"/>
            </a:rPr>
            <a:t>Professional, academic and extracurricular activities as well as collaborations with supervisors, colleagues, peers, students and members of the community, such as:</a:t>
          </a:r>
          <a:r>
            <a:rPr lang="en-US" sz="1200" dirty="0" smtClean="0">
              <a:solidFill>
                <a:schemeClr val="bg1"/>
              </a:solidFill>
              <a:latin typeface="Garamond" panose="02020404030301010803" pitchFamily="18" charset="0"/>
            </a:rPr>
            <a:t> </a:t>
          </a:r>
          <a:r>
            <a:rPr lang="en-US" sz="1000" dirty="0" smtClean="0">
              <a:solidFill>
                <a:schemeClr val="bg1"/>
              </a:solidFill>
              <a:latin typeface="Garamond" panose="02020404030301010803" pitchFamily="18" charset="0"/>
            </a:rPr>
            <a:t>teaching, mentoring, supervising and/or coaching; managing projects; participating in science and/or research promotion; participating in community outreach, volunteer work and/or civic engagement; chairing committees and/or organizing conferences and meetings; participating in departmental or institutional organizations, associations, societies and/or clubs</a:t>
          </a:r>
        </a:p>
      </dgm:t>
    </dgm:pt>
    <dgm:pt modelId="{DF047BDD-1340-4536-AE2C-035C72371C8F}" type="parTrans" cxnId="{8D85F322-938F-40FC-8FEF-436C43F61BFB}">
      <dgm:prSet/>
      <dgm:spPr/>
      <dgm:t>
        <a:bodyPr/>
        <a:lstStyle/>
        <a:p>
          <a:endParaRPr lang="en-US"/>
        </a:p>
      </dgm:t>
    </dgm:pt>
    <dgm:pt modelId="{34F25603-898F-471B-9A85-AC5CA285D6DC}" type="sibTrans" cxnId="{8D85F322-938F-40FC-8FEF-436C43F61BFB}">
      <dgm:prSet/>
      <dgm:spPr/>
      <dgm:t>
        <a:bodyPr/>
        <a:lstStyle/>
        <a:p>
          <a:endParaRPr lang="en-US"/>
        </a:p>
      </dgm:t>
    </dgm:pt>
    <dgm:pt modelId="{7A6AF488-957F-48F2-8FC2-D185ED0E5559}" type="pres">
      <dgm:prSet presAssocID="{1C960BB4-BC9F-4244-8BC9-E304B6887C05}" presName="diagram" presStyleCnt="0">
        <dgm:presLayoutVars>
          <dgm:dir/>
          <dgm:resizeHandles val="exact"/>
        </dgm:presLayoutVars>
      </dgm:prSet>
      <dgm:spPr/>
      <dgm:t>
        <a:bodyPr/>
        <a:lstStyle/>
        <a:p>
          <a:endParaRPr lang="en-US"/>
        </a:p>
      </dgm:t>
    </dgm:pt>
    <dgm:pt modelId="{2875294C-277E-483D-A128-8DD4B786DD83}" type="pres">
      <dgm:prSet presAssocID="{497EF50E-D310-44BC-859D-084E97FB8B36}" presName="node" presStyleLbl="node1" presStyleIdx="0" presStyleCnt="3">
        <dgm:presLayoutVars>
          <dgm:bulletEnabled val="1"/>
        </dgm:presLayoutVars>
      </dgm:prSet>
      <dgm:spPr/>
      <dgm:t>
        <a:bodyPr/>
        <a:lstStyle/>
        <a:p>
          <a:endParaRPr lang="en-US"/>
        </a:p>
      </dgm:t>
    </dgm:pt>
    <dgm:pt modelId="{F5459237-A3E7-4CFD-9AC7-D2CC5C0E1F9B}" type="pres">
      <dgm:prSet presAssocID="{DED9E8B4-DF1F-4E76-A3B7-A892BA0F15A1}" presName="sibTrans" presStyleCnt="0"/>
      <dgm:spPr/>
    </dgm:pt>
    <dgm:pt modelId="{1D018BE3-E4D4-40C5-967F-E4C65EC594EC}" type="pres">
      <dgm:prSet presAssocID="{58539375-813C-4DE3-AC90-F920F1F0078E}" presName="node" presStyleLbl="node1" presStyleIdx="1" presStyleCnt="3">
        <dgm:presLayoutVars>
          <dgm:bulletEnabled val="1"/>
        </dgm:presLayoutVars>
      </dgm:prSet>
      <dgm:spPr/>
      <dgm:t>
        <a:bodyPr/>
        <a:lstStyle/>
        <a:p>
          <a:endParaRPr lang="en-US"/>
        </a:p>
      </dgm:t>
    </dgm:pt>
    <dgm:pt modelId="{2F4BA0DE-F6DD-408F-A543-3E0664FDD249}" type="pres">
      <dgm:prSet presAssocID="{B3292E42-8E6A-45AB-A368-16BB3890901E}" presName="sibTrans" presStyleCnt="0"/>
      <dgm:spPr/>
    </dgm:pt>
    <dgm:pt modelId="{840143C9-A02B-427B-B9B5-71C49CFAAA7C}" type="pres">
      <dgm:prSet presAssocID="{811F688A-07DC-4609-A4D9-92067E2F578E}" presName="node" presStyleLbl="node1" presStyleIdx="2" presStyleCnt="3">
        <dgm:presLayoutVars>
          <dgm:bulletEnabled val="1"/>
        </dgm:presLayoutVars>
      </dgm:prSet>
      <dgm:spPr/>
      <dgm:t>
        <a:bodyPr/>
        <a:lstStyle/>
        <a:p>
          <a:endParaRPr lang="en-US"/>
        </a:p>
      </dgm:t>
    </dgm:pt>
  </dgm:ptLst>
  <dgm:cxnLst>
    <dgm:cxn modelId="{8D85F322-938F-40FC-8FEF-436C43F61BFB}" srcId="{1C960BB4-BC9F-4244-8BC9-E304B6887C05}" destId="{811F688A-07DC-4609-A4D9-92067E2F578E}" srcOrd="2" destOrd="0" parTransId="{DF047BDD-1340-4536-AE2C-035C72371C8F}" sibTransId="{34F25603-898F-471B-9A85-AC5CA285D6DC}"/>
    <dgm:cxn modelId="{234B232E-3933-4CCE-8082-F2723BB1D419}" type="presOf" srcId="{497EF50E-D310-44BC-859D-084E97FB8B36}" destId="{2875294C-277E-483D-A128-8DD4B786DD83}" srcOrd="0" destOrd="0" presId="urn:microsoft.com/office/officeart/2005/8/layout/default"/>
    <dgm:cxn modelId="{16D0A7FE-4A68-41A3-A12F-66C8B72B747D}" type="presOf" srcId="{1C960BB4-BC9F-4244-8BC9-E304B6887C05}" destId="{7A6AF488-957F-48F2-8FC2-D185ED0E5559}" srcOrd="0" destOrd="0" presId="urn:microsoft.com/office/officeart/2005/8/layout/default"/>
    <dgm:cxn modelId="{D7EECBAE-2289-478C-8B2E-2F9573E5ABD7}" srcId="{1C960BB4-BC9F-4244-8BC9-E304B6887C05}" destId="{497EF50E-D310-44BC-859D-084E97FB8B36}" srcOrd="0" destOrd="0" parTransId="{1A6E4E54-043B-4313-9418-E13237CF17FC}" sibTransId="{DED9E8B4-DF1F-4E76-A3B7-A892BA0F15A1}"/>
    <dgm:cxn modelId="{5339515B-EAE6-4DFB-8908-D843E25944F4}" type="presOf" srcId="{58539375-813C-4DE3-AC90-F920F1F0078E}" destId="{1D018BE3-E4D4-40C5-967F-E4C65EC594EC}" srcOrd="0" destOrd="0" presId="urn:microsoft.com/office/officeart/2005/8/layout/default"/>
    <dgm:cxn modelId="{3491AD83-EACF-4701-81B6-EB37AFB45076}" type="presOf" srcId="{811F688A-07DC-4609-A4D9-92067E2F578E}" destId="{840143C9-A02B-427B-B9B5-71C49CFAAA7C}" srcOrd="0" destOrd="0" presId="urn:microsoft.com/office/officeart/2005/8/layout/default"/>
    <dgm:cxn modelId="{EC2C1206-61DC-4E4A-9521-80E8BAE3139D}" srcId="{1C960BB4-BC9F-4244-8BC9-E304B6887C05}" destId="{58539375-813C-4DE3-AC90-F920F1F0078E}" srcOrd="1" destOrd="0" parTransId="{12EC2A4A-1574-4EC3-A47C-B56547712969}" sibTransId="{B3292E42-8E6A-45AB-A368-16BB3890901E}"/>
    <dgm:cxn modelId="{37CF56B3-7D75-4F96-A7C0-E2CBAC465439}" type="presParOf" srcId="{7A6AF488-957F-48F2-8FC2-D185ED0E5559}" destId="{2875294C-277E-483D-A128-8DD4B786DD83}" srcOrd="0" destOrd="0" presId="urn:microsoft.com/office/officeart/2005/8/layout/default"/>
    <dgm:cxn modelId="{FECC52CF-583F-4D48-AFBD-D0236F45AB6C}" type="presParOf" srcId="{7A6AF488-957F-48F2-8FC2-D185ED0E5559}" destId="{F5459237-A3E7-4CFD-9AC7-D2CC5C0E1F9B}" srcOrd="1" destOrd="0" presId="urn:microsoft.com/office/officeart/2005/8/layout/default"/>
    <dgm:cxn modelId="{8DE9222F-1C58-412B-8913-F969D761B3FF}" type="presParOf" srcId="{7A6AF488-957F-48F2-8FC2-D185ED0E5559}" destId="{1D018BE3-E4D4-40C5-967F-E4C65EC594EC}" srcOrd="2" destOrd="0" presId="urn:microsoft.com/office/officeart/2005/8/layout/default"/>
    <dgm:cxn modelId="{65450B69-5B39-40F3-A03B-DD9F20BE8FA4}" type="presParOf" srcId="{7A6AF488-957F-48F2-8FC2-D185ED0E5559}" destId="{2F4BA0DE-F6DD-408F-A543-3E0664FDD249}" srcOrd="3" destOrd="0" presId="urn:microsoft.com/office/officeart/2005/8/layout/default"/>
    <dgm:cxn modelId="{994DF7B8-DF96-4390-92DE-50298FDD9858}" type="presParOf" srcId="{7A6AF488-957F-48F2-8FC2-D185ED0E5559}" destId="{840143C9-A02B-427B-B9B5-71C49CFAAA7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47110D-16DB-4540-8FFF-210BEB31EC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7432660-0F03-4A90-ACBC-448975CEC23A}">
      <dgm:prSet phldrT="[Text]"/>
      <dgm:spPr/>
      <dgm:t>
        <a:bodyPr/>
        <a:lstStyle/>
        <a:p>
          <a:r>
            <a:rPr lang="en-US" dirty="0" smtClean="0">
              <a:latin typeface="Garamond" panose="02020404030301010803" pitchFamily="18" charset="0"/>
            </a:rPr>
            <a:t>October 12</a:t>
          </a:r>
          <a:r>
            <a:rPr lang="en-US" baseline="30000" dirty="0" smtClean="0">
              <a:latin typeface="Garamond" panose="02020404030301010803" pitchFamily="18" charset="0"/>
            </a:rPr>
            <a:t>th</a:t>
          </a:r>
          <a:r>
            <a:rPr lang="en-US" dirty="0" smtClean="0">
              <a:latin typeface="Garamond" panose="02020404030301010803" pitchFamily="18" charset="0"/>
            </a:rPr>
            <a:t>, 2021</a:t>
          </a:r>
          <a:endParaRPr lang="en-US" dirty="0">
            <a:latin typeface="Garamond" panose="02020404030301010803" pitchFamily="18" charset="0"/>
          </a:endParaRPr>
        </a:p>
      </dgm:t>
    </dgm:pt>
    <dgm:pt modelId="{23164019-8DC0-4739-B42F-B7A965698C9B}" type="parTrans" cxnId="{06A33F27-5967-414D-B7EB-D185D0234EB0}">
      <dgm:prSet/>
      <dgm:spPr/>
      <dgm:t>
        <a:bodyPr/>
        <a:lstStyle/>
        <a:p>
          <a:endParaRPr lang="en-US">
            <a:latin typeface="Garamond" panose="02020404030301010803" pitchFamily="18" charset="0"/>
          </a:endParaRPr>
        </a:p>
      </dgm:t>
    </dgm:pt>
    <dgm:pt modelId="{2FEDC322-CFAC-4AF0-9E03-66DC9D41CE1B}" type="sibTrans" cxnId="{06A33F27-5967-414D-B7EB-D185D0234EB0}">
      <dgm:prSet/>
      <dgm:spPr/>
      <dgm:t>
        <a:bodyPr/>
        <a:lstStyle/>
        <a:p>
          <a:endParaRPr lang="en-US">
            <a:latin typeface="Garamond" panose="02020404030301010803" pitchFamily="18" charset="0"/>
          </a:endParaRPr>
        </a:p>
      </dgm:t>
    </dgm:pt>
    <dgm:pt modelId="{22EE1C85-B7D3-4C58-B27F-3EBFE0631580}">
      <dgm:prSet phldrT="[Text]"/>
      <dgm:spPr/>
      <dgm:t>
        <a:bodyPr/>
        <a:lstStyle/>
        <a:p>
          <a:r>
            <a:rPr lang="en-CA" dirty="0" smtClean="0">
              <a:latin typeface="Garamond" panose="02020404030301010803" pitchFamily="18" charset="0"/>
            </a:rPr>
            <a:t>Completed applications due at SGS (including </a:t>
          </a:r>
          <a:r>
            <a:rPr lang="en-CA" b="1" dirty="0" smtClean="0">
              <a:latin typeface="Garamond" panose="02020404030301010803" pitchFamily="18" charset="0"/>
            </a:rPr>
            <a:t>all official </a:t>
          </a:r>
          <a:r>
            <a:rPr lang="en-CA" dirty="0" smtClean="0">
              <a:latin typeface="Garamond" panose="02020404030301010803" pitchFamily="18" charset="0"/>
            </a:rPr>
            <a:t>transcripts)</a:t>
          </a:r>
          <a:endParaRPr lang="en-US" dirty="0">
            <a:latin typeface="Garamond" panose="02020404030301010803" pitchFamily="18" charset="0"/>
          </a:endParaRPr>
        </a:p>
      </dgm:t>
    </dgm:pt>
    <dgm:pt modelId="{DF73F282-9DA4-460C-834D-74F04A00FF02}" type="parTrans" cxnId="{FB2EE671-1B0C-4772-8706-A42121A19828}">
      <dgm:prSet/>
      <dgm:spPr/>
      <dgm:t>
        <a:bodyPr/>
        <a:lstStyle/>
        <a:p>
          <a:endParaRPr lang="en-US">
            <a:latin typeface="Garamond" panose="02020404030301010803" pitchFamily="18" charset="0"/>
          </a:endParaRPr>
        </a:p>
      </dgm:t>
    </dgm:pt>
    <dgm:pt modelId="{CD9E5EF7-2583-4B80-8479-748869D61277}" type="sibTrans" cxnId="{FB2EE671-1B0C-4772-8706-A42121A19828}">
      <dgm:prSet/>
      <dgm:spPr/>
      <dgm:t>
        <a:bodyPr/>
        <a:lstStyle/>
        <a:p>
          <a:endParaRPr lang="en-US">
            <a:latin typeface="Garamond" panose="02020404030301010803" pitchFamily="18" charset="0"/>
          </a:endParaRPr>
        </a:p>
      </dgm:t>
    </dgm:pt>
    <dgm:pt modelId="{75440D0E-2576-44F3-A9FC-6CA42C5D44BA}">
      <dgm:prSet phldrT="[Text]"/>
      <dgm:spPr/>
      <dgm:t>
        <a:bodyPr/>
        <a:lstStyle/>
        <a:p>
          <a:r>
            <a:rPr lang="en-US" dirty="0" smtClean="0">
              <a:latin typeface="Garamond" panose="02020404030301010803" pitchFamily="18" charset="0"/>
            </a:rPr>
            <a:t>November 21</a:t>
          </a:r>
          <a:r>
            <a:rPr lang="en-US" baseline="30000" dirty="0" smtClean="0">
              <a:latin typeface="Garamond" panose="02020404030301010803" pitchFamily="18" charset="0"/>
            </a:rPr>
            <a:t>st</a:t>
          </a:r>
          <a:r>
            <a:rPr lang="en-US" dirty="0" smtClean="0">
              <a:latin typeface="Garamond" panose="02020404030301010803" pitchFamily="18" charset="0"/>
            </a:rPr>
            <a:t>, 2021</a:t>
          </a:r>
          <a:endParaRPr lang="en-US" dirty="0">
            <a:latin typeface="Garamond" panose="02020404030301010803" pitchFamily="18" charset="0"/>
          </a:endParaRPr>
        </a:p>
      </dgm:t>
    </dgm:pt>
    <dgm:pt modelId="{D059CAE0-9AE9-4353-A48A-3BF3E49B03A2}" type="parTrans" cxnId="{11E8AC3C-3CFA-46AF-ABDB-A16B82F8324A}">
      <dgm:prSet/>
      <dgm:spPr/>
      <dgm:t>
        <a:bodyPr/>
        <a:lstStyle/>
        <a:p>
          <a:endParaRPr lang="en-US">
            <a:latin typeface="Garamond" panose="02020404030301010803" pitchFamily="18" charset="0"/>
          </a:endParaRPr>
        </a:p>
      </dgm:t>
    </dgm:pt>
    <dgm:pt modelId="{B21A37FD-C5B3-4BF2-93EF-0B0293A98028}" type="sibTrans" cxnId="{11E8AC3C-3CFA-46AF-ABDB-A16B82F8324A}">
      <dgm:prSet/>
      <dgm:spPr/>
      <dgm:t>
        <a:bodyPr/>
        <a:lstStyle/>
        <a:p>
          <a:endParaRPr lang="en-US">
            <a:latin typeface="Garamond" panose="02020404030301010803" pitchFamily="18" charset="0"/>
          </a:endParaRPr>
        </a:p>
      </dgm:t>
    </dgm:pt>
    <dgm:pt modelId="{BF170EEC-5339-4A8C-91F4-395B5E5DC048}">
      <dgm:prSet phldrT="[Text]"/>
      <dgm:spPr/>
      <dgm:t>
        <a:bodyPr/>
        <a:lstStyle/>
        <a:p>
          <a:r>
            <a:rPr lang="en-CA" dirty="0" smtClean="0">
              <a:latin typeface="Garamond" panose="02020404030301010803" pitchFamily="18" charset="0"/>
            </a:rPr>
            <a:t>Deadline for institutions to submit applications</a:t>
          </a:r>
          <a:endParaRPr lang="en-US" dirty="0">
            <a:latin typeface="Garamond" panose="02020404030301010803" pitchFamily="18" charset="0"/>
          </a:endParaRPr>
        </a:p>
      </dgm:t>
    </dgm:pt>
    <dgm:pt modelId="{D77AD93C-7824-492B-BBAF-7C8A78B189B8}" type="parTrans" cxnId="{CAF553C9-0506-4E6C-9615-25BD6E32308A}">
      <dgm:prSet/>
      <dgm:spPr/>
      <dgm:t>
        <a:bodyPr/>
        <a:lstStyle/>
        <a:p>
          <a:endParaRPr lang="en-US">
            <a:latin typeface="Garamond" panose="02020404030301010803" pitchFamily="18" charset="0"/>
          </a:endParaRPr>
        </a:p>
      </dgm:t>
    </dgm:pt>
    <dgm:pt modelId="{7BA5B5A9-432F-4554-9C06-A929C4789F84}" type="sibTrans" cxnId="{CAF553C9-0506-4E6C-9615-25BD6E32308A}">
      <dgm:prSet/>
      <dgm:spPr/>
      <dgm:t>
        <a:bodyPr/>
        <a:lstStyle/>
        <a:p>
          <a:endParaRPr lang="en-US">
            <a:latin typeface="Garamond" panose="02020404030301010803" pitchFamily="18" charset="0"/>
          </a:endParaRPr>
        </a:p>
      </dgm:t>
    </dgm:pt>
    <dgm:pt modelId="{289FE61E-11BB-4204-8D19-726B56D4D415}">
      <dgm:prSet phldrT="[Text]"/>
      <dgm:spPr/>
      <dgm:t>
        <a:bodyPr/>
        <a:lstStyle/>
        <a:p>
          <a:r>
            <a:rPr lang="en-US" dirty="0" smtClean="0">
              <a:latin typeface="Garamond" panose="02020404030301010803" pitchFamily="18" charset="0"/>
            </a:rPr>
            <a:t>April early, 2022</a:t>
          </a:r>
          <a:endParaRPr lang="en-US" dirty="0">
            <a:latin typeface="Garamond" panose="02020404030301010803" pitchFamily="18" charset="0"/>
          </a:endParaRPr>
        </a:p>
      </dgm:t>
    </dgm:pt>
    <dgm:pt modelId="{96A03F4B-401A-4ED8-A057-1E0F58C619FC}" type="parTrans" cxnId="{266D0CEA-8658-496B-82F8-400419176209}">
      <dgm:prSet/>
      <dgm:spPr/>
      <dgm:t>
        <a:bodyPr/>
        <a:lstStyle/>
        <a:p>
          <a:endParaRPr lang="en-US">
            <a:latin typeface="Garamond" panose="02020404030301010803" pitchFamily="18" charset="0"/>
          </a:endParaRPr>
        </a:p>
      </dgm:t>
    </dgm:pt>
    <dgm:pt modelId="{85B32675-8606-42D4-BEB5-048992870924}" type="sibTrans" cxnId="{266D0CEA-8658-496B-82F8-400419176209}">
      <dgm:prSet/>
      <dgm:spPr/>
      <dgm:t>
        <a:bodyPr/>
        <a:lstStyle/>
        <a:p>
          <a:endParaRPr lang="en-US">
            <a:latin typeface="Garamond" panose="02020404030301010803" pitchFamily="18" charset="0"/>
          </a:endParaRPr>
        </a:p>
      </dgm:t>
    </dgm:pt>
    <dgm:pt modelId="{27FD962D-6E63-4462-B0DA-547D1F6D895F}">
      <dgm:prSet phldrT="[Text]"/>
      <dgm:spPr/>
      <dgm:t>
        <a:bodyPr/>
        <a:lstStyle/>
        <a:p>
          <a:r>
            <a:rPr lang="en-CA" dirty="0" smtClean="0">
              <a:latin typeface="Garamond" panose="02020404030301010803" pitchFamily="18" charset="0"/>
            </a:rPr>
            <a:t>Results released</a:t>
          </a:r>
          <a:endParaRPr lang="en-US" dirty="0">
            <a:latin typeface="Garamond" panose="02020404030301010803" pitchFamily="18" charset="0"/>
          </a:endParaRPr>
        </a:p>
      </dgm:t>
    </dgm:pt>
    <dgm:pt modelId="{29081BF5-745D-4D46-9473-0C62FB450905}" type="parTrans" cxnId="{D7597C4B-3C4F-450A-BC27-BA2CB291682F}">
      <dgm:prSet/>
      <dgm:spPr/>
      <dgm:t>
        <a:bodyPr/>
        <a:lstStyle/>
        <a:p>
          <a:endParaRPr lang="en-US">
            <a:latin typeface="Garamond" panose="02020404030301010803" pitchFamily="18" charset="0"/>
          </a:endParaRPr>
        </a:p>
      </dgm:t>
    </dgm:pt>
    <dgm:pt modelId="{D2E60816-1B58-4584-AE32-F23E1ECE4F95}" type="sibTrans" cxnId="{D7597C4B-3C4F-450A-BC27-BA2CB291682F}">
      <dgm:prSet/>
      <dgm:spPr/>
      <dgm:t>
        <a:bodyPr/>
        <a:lstStyle/>
        <a:p>
          <a:endParaRPr lang="en-US">
            <a:latin typeface="Garamond" panose="02020404030301010803" pitchFamily="18" charset="0"/>
          </a:endParaRPr>
        </a:p>
      </dgm:t>
    </dgm:pt>
    <dgm:pt modelId="{3EB2907B-5F3B-46DD-B45D-661EA3DF03BC}" type="pres">
      <dgm:prSet presAssocID="{4847110D-16DB-4540-8FFF-210BEB31EC1B}" presName="Name0" presStyleCnt="0">
        <dgm:presLayoutVars>
          <dgm:dir/>
          <dgm:animLvl val="lvl"/>
          <dgm:resizeHandles val="exact"/>
        </dgm:presLayoutVars>
      </dgm:prSet>
      <dgm:spPr/>
      <dgm:t>
        <a:bodyPr/>
        <a:lstStyle/>
        <a:p>
          <a:endParaRPr lang="en-US"/>
        </a:p>
      </dgm:t>
    </dgm:pt>
    <dgm:pt modelId="{6BA4A0B1-DD95-44AF-932F-403D8819934C}" type="pres">
      <dgm:prSet presAssocID="{97432660-0F03-4A90-ACBC-448975CEC23A}" presName="linNode" presStyleCnt="0"/>
      <dgm:spPr/>
    </dgm:pt>
    <dgm:pt modelId="{8B13FC2A-D9A7-4D43-A64B-02BB2EDE211D}" type="pres">
      <dgm:prSet presAssocID="{97432660-0F03-4A90-ACBC-448975CEC23A}" presName="parentText" presStyleLbl="node1" presStyleIdx="0" presStyleCnt="3">
        <dgm:presLayoutVars>
          <dgm:chMax val="1"/>
          <dgm:bulletEnabled val="1"/>
        </dgm:presLayoutVars>
      </dgm:prSet>
      <dgm:spPr/>
      <dgm:t>
        <a:bodyPr/>
        <a:lstStyle/>
        <a:p>
          <a:endParaRPr lang="en-US"/>
        </a:p>
      </dgm:t>
    </dgm:pt>
    <dgm:pt modelId="{514BAD40-8DE9-4804-8AC3-E2E96B219502}" type="pres">
      <dgm:prSet presAssocID="{97432660-0F03-4A90-ACBC-448975CEC23A}" presName="descendantText" presStyleLbl="alignAccFollowNode1" presStyleIdx="0" presStyleCnt="3">
        <dgm:presLayoutVars>
          <dgm:bulletEnabled val="1"/>
        </dgm:presLayoutVars>
      </dgm:prSet>
      <dgm:spPr/>
      <dgm:t>
        <a:bodyPr/>
        <a:lstStyle/>
        <a:p>
          <a:endParaRPr lang="en-US"/>
        </a:p>
      </dgm:t>
    </dgm:pt>
    <dgm:pt modelId="{521193B8-7775-4F07-A846-B25EADBCBED6}" type="pres">
      <dgm:prSet presAssocID="{2FEDC322-CFAC-4AF0-9E03-66DC9D41CE1B}" presName="sp" presStyleCnt="0"/>
      <dgm:spPr/>
    </dgm:pt>
    <dgm:pt modelId="{54A18BD4-88C8-46BC-B713-EFACF457AA09}" type="pres">
      <dgm:prSet presAssocID="{75440D0E-2576-44F3-A9FC-6CA42C5D44BA}" presName="linNode" presStyleCnt="0"/>
      <dgm:spPr/>
    </dgm:pt>
    <dgm:pt modelId="{67AAC954-0C3A-45FD-965E-41C8551151D6}" type="pres">
      <dgm:prSet presAssocID="{75440D0E-2576-44F3-A9FC-6CA42C5D44BA}" presName="parentText" presStyleLbl="node1" presStyleIdx="1" presStyleCnt="3">
        <dgm:presLayoutVars>
          <dgm:chMax val="1"/>
          <dgm:bulletEnabled val="1"/>
        </dgm:presLayoutVars>
      </dgm:prSet>
      <dgm:spPr/>
      <dgm:t>
        <a:bodyPr/>
        <a:lstStyle/>
        <a:p>
          <a:endParaRPr lang="en-US"/>
        </a:p>
      </dgm:t>
    </dgm:pt>
    <dgm:pt modelId="{F53157B9-2EDB-46EE-81C9-172E2DCEA3B6}" type="pres">
      <dgm:prSet presAssocID="{75440D0E-2576-44F3-A9FC-6CA42C5D44BA}" presName="descendantText" presStyleLbl="alignAccFollowNode1" presStyleIdx="1" presStyleCnt="3">
        <dgm:presLayoutVars>
          <dgm:bulletEnabled val="1"/>
        </dgm:presLayoutVars>
      </dgm:prSet>
      <dgm:spPr/>
      <dgm:t>
        <a:bodyPr/>
        <a:lstStyle/>
        <a:p>
          <a:endParaRPr lang="en-US"/>
        </a:p>
      </dgm:t>
    </dgm:pt>
    <dgm:pt modelId="{8D9D1BA9-4FBC-433E-BA8C-93BC04EB900C}" type="pres">
      <dgm:prSet presAssocID="{B21A37FD-C5B3-4BF2-93EF-0B0293A98028}" presName="sp" presStyleCnt="0"/>
      <dgm:spPr/>
    </dgm:pt>
    <dgm:pt modelId="{6B15A35A-C66F-4E21-AA09-C5EB8D48A257}" type="pres">
      <dgm:prSet presAssocID="{289FE61E-11BB-4204-8D19-726B56D4D415}" presName="linNode" presStyleCnt="0"/>
      <dgm:spPr/>
    </dgm:pt>
    <dgm:pt modelId="{39077C09-E98A-4BCE-A14D-06AD995C04A5}" type="pres">
      <dgm:prSet presAssocID="{289FE61E-11BB-4204-8D19-726B56D4D415}" presName="parentText" presStyleLbl="node1" presStyleIdx="2" presStyleCnt="3">
        <dgm:presLayoutVars>
          <dgm:chMax val="1"/>
          <dgm:bulletEnabled val="1"/>
        </dgm:presLayoutVars>
      </dgm:prSet>
      <dgm:spPr/>
      <dgm:t>
        <a:bodyPr/>
        <a:lstStyle/>
        <a:p>
          <a:endParaRPr lang="en-US"/>
        </a:p>
      </dgm:t>
    </dgm:pt>
    <dgm:pt modelId="{1AD1E6FB-8C08-4191-A217-CF62947C918E}" type="pres">
      <dgm:prSet presAssocID="{289FE61E-11BB-4204-8D19-726B56D4D415}" presName="descendantText" presStyleLbl="alignAccFollowNode1" presStyleIdx="2" presStyleCnt="3">
        <dgm:presLayoutVars>
          <dgm:bulletEnabled val="1"/>
        </dgm:presLayoutVars>
      </dgm:prSet>
      <dgm:spPr/>
      <dgm:t>
        <a:bodyPr/>
        <a:lstStyle/>
        <a:p>
          <a:endParaRPr lang="en-US"/>
        </a:p>
      </dgm:t>
    </dgm:pt>
  </dgm:ptLst>
  <dgm:cxnLst>
    <dgm:cxn modelId="{FB2EE671-1B0C-4772-8706-A42121A19828}" srcId="{97432660-0F03-4A90-ACBC-448975CEC23A}" destId="{22EE1C85-B7D3-4C58-B27F-3EBFE0631580}" srcOrd="0" destOrd="0" parTransId="{DF73F282-9DA4-460C-834D-74F04A00FF02}" sibTransId="{CD9E5EF7-2583-4B80-8479-748869D61277}"/>
    <dgm:cxn modelId="{06A33F27-5967-414D-B7EB-D185D0234EB0}" srcId="{4847110D-16DB-4540-8FFF-210BEB31EC1B}" destId="{97432660-0F03-4A90-ACBC-448975CEC23A}" srcOrd="0" destOrd="0" parTransId="{23164019-8DC0-4739-B42F-B7A965698C9B}" sibTransId="{2FEDC322-CFAC-4AF0-9E03-66DC9D41CE1B}"/>
    <dgm:cxn modelId="{11E8AC3C-3CFA-46AF-ABDB-A16B82F8324A}" srcId="{4847110D-16DB-4540-8FFF-210BEB31EC1B}" destId="{75440D0E-2576-44F3-A9FC-6CA42C5D44BA}" srcOrd="1" destOrd="0" parTransId="{D059CAE0-9AE9-4353-A48A-3BF3E49B03A2}" sibTransId="{B21A37FD-C5B3-4BF2-93EF-0B0293A98028}"/>
    <dgm:cxn modelId="{1DFABE62-2050-4B23-9045-0AF438381F7E}" type="presOf" srcId="{75440D0E-2576-44F3-A9FC-6CA42C5D44BA}" destId="{67AAC954-0C3A-45FD-965E-41C8551151D6}" srcOrd="0" destOrd="0" presId="urn:microsoft.com/office/officeart/2005/8/layout/vList5"/>
    <dgm:cxn modelId="{CAF553C9-0506-4E6C-9615-25BD6E32308A}" srcId="{75440D0E-2576-44F3-A9FC-6CA42C5D44BA}" destId="{BF170EEC-5339-4A8C-91F4-395B5E5DC048}" srcOrd="0" destOrd="0" parTransId="{D77AD93C-7824-492B-BBAF-7C8A78B189B8}" sibTransId="{7BA5B5A9-432F-4554-9C06-A929C4789F84}"/>
    <dgm:cxn modelId="{1C95CC4B-7AD1-45F4-8C5B-6E3F900B86EA}" type="presOf" srcId="{27FD962D-6E63-4462-B0DA-547D1F6D895F}" destId="{1AD1E6FB-8C08-4191-A217-CF62947C918E}" srcOrd="0" destOrd="0" presId="urn:microsoft.com/office/officeart/2005/8/layout/vList5"/>
    <dgm:cxn modelId="{266D0CEA-8658-496B-82F8-400419176209}" srcId="{4847110D-16DB-4540-8FFF-210BEB31EC1B}" destId="{289FE61E-11BB-4204-8D19-726B56D4D415}" srcOrd="2" destOrd="0" parTransId="{96A03F4B-401A-4ED8-A057-1E0F58C619FC}" sibTransId="{85B32675-8606-42D4-BEB5-048992870924}"/>
    <dgm:cxn modelId="{D7597C4B-3C4F-450A-BC27-BA2CB291682F}" srcId="{289FE61E-11BB-4204-8D19-726B56D4D415}" destId="{27FD962D-6E63-4462-B0DA-547D1F6D895F}" srcOrd="0" destOrd="0" parTransId="{29081BF5-745D-4D46-9473-0C62FB450905}" sibTransId="{D2E60816-1B58-4584-AE32-F23E1ECE4F95}"/>
    <dgm:cxn modelId="{8A0E56B5-B975-468C-9C9B-CDA3D16E67BC}" type="presOf" srcId="{4847110D-16DB-4540-8FFF-210BEB31EC1B}" destId="{3EB2907B-5F3B-46DD-B45D-661EA3DF03BC}" srcOrd="0" destOrd="0" presId="urn:microsoft.com/office/officeart/2005/8/layout/vList5"/>
    <dgm:cxn modelId="{AF459B7B-D64C-4ABE-972B-6C3C0CCE48C3}" type="presOf" srcId="{97432660-0F03-4A90-ACBC-448975CEC23A}" destId="{8B13FC2A-D9A7-4D43-A64B-02BB2EDE211D}" srcOrd="0" destOrd="0" presId="urn:microsoft.com/office/officeart/2005/8/layout/vList5"/>
    <dgm:cxn modelId="{63E191D9-C174-4034-A298-FD3B6C3CE467}" type="presOf" srcId="{22EE1C85-B7D3-4C58-B27F-3EBFE0631580}" destId="{514BAD40-8DE9-4804-8AC3-E2E96B219502}" srcOrd="0" destOrd="0" presId="urn:microsoft.com/office/officeart/2005/8/layout/vList5"/>
    <dgm:cxn modelId="{70D26FC0-CB08-4D9A-95F4-371851F62D75}" type="presOf" srcId="{289FE61E-11BB-4204-8D19-726B56D4D415}" destId="{39077C09-E98A-4BCE-A14D-06AD995C04A5}" srcOrd="0" destOrd="0" presId="urn:microsoft.com/office/officeart/2005/8/layout/vList5"/>
    <dgm:cxn modelId="{502E590D-CE2B-4AF8-B6D1-25599EF1AE26}" type="presOf" srcId="{BF170EEC-5339-4A8C-91F4-395B5E5DC048}" destId="{F53157B9-2EDB-46EE-81C9-172E2DCEA3B6}" srcOrd="0" destOrd="0" presId="urn:microsoft.com/office/officeart/2005/8/layout/vList5"/>
    <dgm:cxn modelId="{E063CBCE-1A46-4E8D-9F1A-F641A369B1AA}" type="presParOf" srcId="{3EB2907B-5F3B-46DD-B45D-661EA3DF03BC}" destId="{6BA4A0B1-DD95-44AF-932F-403D8819934C}" srcOrd="0" destOrd="0" presId="urn:microsoft.com/office/officeart/2005/8/layout/vList5"/>
    <dgm:cxn modelId="{F98E8FE5-AEB2-4F62-8FDD-836F131B5981}" type="presParOf" srcId="{6BA4A0B1-DD95-44AF-932F-403D8819934C}" destId="{8B13FC2A-D9A7-4D43-A64B-02BB2EDE211D}" srcOrd="0" destOrd="0" presId="urn:microsoft.com/office/officeart/2005/8/layout/vList5"/>
    <dgm:cxn modelId="{4E208715-E7ED-49C7-A8F1-35DD234AFFE4}" type="presParOf" srcId="{6BA4A0B1-DD95-44AF-932F-403D8819934C}" destId="{514BAD40-8DE9-4804-8AC3-E2E96B219502}" srcOrd="1" destOrd="0" presId="urn:microsoft.com/office/officeart/2005/8/layout/vList5"/>
    <dgm:cxn modelId="{2393547F-CC20-4AC1-AEDC-055C7F081219}" type="presParOf" srcId="{3EB2907B-5F3B-46DD-B45D-661EA3DF03BC}" destId="{521193B8-7775-4F07-A846-B25EADBCBED6}" srcOrd="1" destOrd="0" presId="urn:microsoft.com/office/officeart/2005/8/layout/vList5"/>
    <dgm:cxn modelId="{0DCD80F6-4246-404B-AE77-04F70BA67CA0}" type="presParOf" srcId="{3EB2907B-5F3B-46DD-B45D-661EA3DF03BC}" destId="{54A18BD4-88C8-46BC-B713-EFACF457AA09}" srcOrd="2" destOrd="0" presId="urn:microsoft.com/office/officeart/2005/8/layout/vList5"/>
    <dgm:cxn modelId="{8AFC3399-C383-49E1-9C0D-0C656B7DDEA7}" type="presParOf" srcId="{54A18BD4-88C8-46BC-B713-EFACF457AA09}" destId="{67AAC954-0C3A-45FD-965E-41C8551151D6}" srcOrd="0" destOrd="0" presId="urn:microsoft.com/office/officeart/2005/8/layout/vList5"/>
    <dgm:cxn modelId="{0B82FD1D-FB9D-4420-91DF-12442974D663}" type="presParOf" srcId="{54A18BD4-88C8-46BC-B713-EFACF457AA09}" destId="{F53157B9-2EDB-46EE-81C9-172E2DCEA3B6}" srcOrd="1" destOrd="0" presId="urn:microsoft.com/office/officeart/2005/8/layout/vList5"/>
    <dgm:cxn modelId="{820F55A3-4FDB-4D12-8F5C-86339AA4A8D5}" type="presParOf" srcId="{3EB2907B-5F3B-46DD-B45D-661EA3DF03BC}" destId="{8D9D1BA9-4FBC-433E-BA8C-93BC04EB900C}" srcOrd="3" destOrd="0" presId="urn:microsoft.com/office/officeart/2005/8/layout/vList5"/>
    <dgm:cxn modelId="{1A72E09A-F8AF-49D7-913D-BB9DFA444BEB}" type="presParOf" srcId="{3EB2907B-5F3B-46DD-B45D-661EA3DF03BC}" destId="{6B15A35A-C66F-4E21-AA09-C5EB8D48A257}" srcOrd="4" destOrd="0" presId="urn:microsoft.com/office/officeart/2005/8/layout/vList5"/>
    <dgm:cxn modelId="{AE007F6D-6D95-44D8-8ED9-F3F9B0B1B319}" type="presParOf" srcId="{6B15A35A-C66F-4E21-AA09-C5EB8D48A257}" destId="{39077C09-E98A-4BCE-A14D-06AD995C04A5}" srcOrd="0" destOrd="0" presId="urn:microsoft.com/office/officeart/2005/8/layout/vList5"/>
    <dgm:cxn modelId="{01810986-890C-4CC2-9FC4-2BB061F87A60}" type="presParOf" srcId="{6B15A35A-C66F-4E21-AA09-C5EB8D48A257}" destId="{1AD1E6FB-8C08-4191-A217-CF62947C918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A8824-4AA6-41D7-A816-CA10BE3CB596}">
      <dsp:nvSpPr>
        <dsp:cNvPr id="0" name=""/>
        <dsp:cNvSpPr/>
      </dsp:nvSpPr>
      <dsp:spPr>
        <a:xfrm>
          <a:off x="8848927" y="1168879"/>
          <a:ext cx="2648288" cy="264842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02C556-7CA9-44E5-B5A6-217A4A05E0E2}">
      <dsp:nvSpPr>
        <dsp:cNvPr id="0" name=""/>
        <dsp:cNvSpPr/>
      </dsp:nvSpPr>
      <dsp:spPr>
        <a:xfrm>
          <a:off x="8937506" y="1257175"/>
          <a:ext cx="2472265" cy="2471831"/>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i="0" kern="1200" dirty="0" smtClean="0">
              <a:solidFill>
                <a:srgbClr val="333333"/>
              </a:solidFill>
              <a:effectLst/>
              <a:latin typeface="Garamond" panose="02020404030301010803" pitchFamily="18" charset="0"/>
            </a:rPr>
            <a:t>Can only submit a maximum of one scholarship application per academic year to either CIHR, NSERC or SSHRC</a:t>
          </a:r>
          <a:endParaRPr lang="en-US" sz="1400" kern="1200" dirty="0">
            <a:latin typeface="Garamond" panose="02020404030301010803" pitchFamily="18" charset="0"/>
          </a:endParaRPr>
        </a:p>
      </dsp:txBody>
      <dsp:txXfrm>
        <a:off x="9290687" y="1610360"/>
        <a:ext cx="1765904" cy="1765461"/>
      </dsp:txXfrm>
    </dsp:sp>
    <dsp:sp modelId="{214D88DC-DC2D-4C32-B7BD-518834000A47}">
      <dsp:nvSpPr>
        <dsp:cNvPr id="0" name=""/>
        <dsp:cNvSpPr/>
      </dsp:nvSpPr>
      <dsp:spPr>
        <a:xfrm rot="2700000">
          <a:off x="6100681" y="1168693"/>
          <a:ext cx="2648331" cy="2648331"/>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01AA70-2198-4A34-854C-084FCDE7D535}">
      <dsp:nvSpPr>
        <dsp:cNvPr id="0" name=""/>
        <dsp:cNvSpPr/>
      </dsp:nvSpPr>
      <dsp:spPr>
        <a:xfrm>
          <a:off x="6200638" y="1257175"/>
          <a:ext cx="2472265" cy="2471831"/>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i="0" kern="1200" dirty="0" smtClean="0">
              <a:solidFill>
                <a:srgbClr val="333333"/>
              </a:solidFill>
              <a:effectLst/>
              <a:latin typeface="Garamond" panose="02020404030301010803" pitchFamily="18" charset="0"/>
            </a:rPr>
            <a:t>Cannot have already received a doctoral-level scholarship from CIHR, NSERC or SSHRC (does not apply to CIHR Fellowships)</a:t>
          </a:r>
          <a:endParaRPr lang="en-US" sz="1400" kern="1200" dirty="0">
            <a:latin typeface="Garamond" panose="02020404030301010803" pitchFamily="18" charset="0"/>
          </a:endParaRPr>
        </a:p>
      </dsp:txBody>
      <dsp:txXfrm>
        <a:off x="6553819" y="1610360"/>
        <a:ext cx="1765904" cy="1765461"/>
      </dsp:txXfrm>
    </dsp:sp>
    <dsp:sp modelId="{CDED8E9C-5381-4BA8-82B8-012CF457BB52}">
      <dsp:nvSpPr>
        <dsp:cNvPr id="0" name=""/>
        <dsp:cNvSpPr/>
      </dsp:nvSpPr>
      <dsp:spPr>
        <a:xfrm rot="2700000">
          <a:off x="3375170" y="1168693"/>
          <a:ext cx="2648331" cy="2648331"/>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402D6-8CC1-46DC-BE13-76F60688426F}">
      <dsp:nvSpPr>
        <dsp:cNvPr id="0" name=""/>
        <dsp:cNvSpPr/>
      </dsp:nvSpPr>
      <dsp:spPr>
        <a:xfrm>
          <a:off x="3461397" y="1275714"/>
          <a:ext cx="2472265" cy="2471831"/>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latin typeface="Garamond" panose="02020404030301010803" pitchFamily="18" charset="0"/>
            </a:rPr>
            <a:t>Completed no more than 24 months of doctoral studies (as of December 1</a:t>
          </a:r>
          <a:r>
            <a:rPr lang="en-CA" sz="1400" kern="1200" baseline="30000" dirty="0" smtClean="0">
              <a:latin typeface="Garamond" panose="02020404030301010803" pitchFamily="18" charset="0"/>
            </a:rPr>
            <a:t>st</a:t>
          </a:r>
          <a:r>
            <a:rPr lang="en-CA" sz="1400" kern="1200" dirty="0" smtClean="0">
              <a:latin typeface="Garamond" panose="02020404030301010803" pitchFamily="18" charset="0"/>
            </a:rPr>
            <a:t>, 2021) or no more than 36 months of a joint program (MA/PhD, MD/PhD, BA/PhD, BSc/PhD)</a:t>
          </a:r>
          <a:endParaRPr lang="en-US" sz="1400" kern="1200" dirty="0">
            <a:latin typeface="Garamond" panose="02020404030301010803" pitchFamily="18" charset="0"/>
          </a:endParaRPr>
        </a:p>
      </dsp:txBody>
      <dsp:txXfrm>
        <a:off x="3814578" y="1628899"/>
        <a:ext cx="1765904" cy="1765461"/>
      </dsp:txXfrm>
    </dsp:sp>
    <dsp:sp modelId="{DE4D9D22-396B-4333-BD6C-437611447F6E}">
      <dsp:nvSpPr>
        <dsp:cNvPr id="0" name=""/>
        <dsp:cNvSpPr/>
      </dsp:nvSpPr>
      <dsp:spPr>
        <a:xfrm rot="2700000">
          <a:off x="638302" y="1168693"/>
          <a:ext cx="2648331" cy="2648331"/>
        </a:xfrm>
        <a:prstGeom prst="teardrop">
          <a:avLst>
            <a:gd name="adj" fmla="val 1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80B33-3C05-4B2D-AB9E-C4467D6539E9}">
      <dsp:nvSpPr>
        <dsp:cNvPr id="0" name=""/>
        <dsp:cNvSpPr/>
      </dsp:nvSpPr>
      <dsp:spPr>
        <a:xfrm>
          <a:off x="726903" y="1257175"/>
          <a:ext cx="2472265" cy="2471831"/>
        </a:xfrm>
        <a:prstGeom prst="ellipse">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latin typeface="Garamond" panose="02020404030301010803" pitchFamily="18" charset="0"/>
            </a:rPr>
            <a:t>Canadian citizens/permanent residents or a protected person</a:t>
          </a:r>
          <a:endParaRPr lang="en-US" sz="1400" kern="1200" dirty="0">
            <a:latin typeface="Garamond" panose="02020404030301010803" pitchFamily="18" charset="0"/>
          </a:endParaRPr>
        </a:p>
      </dsp:txBody>
      <dsp:txXfrm>
        <a:off x="1080084" y="1610360"/>
        <a:ext cx="1765904" cy="1765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8E54F-CA53-49BB-89BC-E17D3DA33906}">
      <dsp:nvSpPr>
        <dsp:cNvPr id="0" name=""/>
        <dsp:cNvSpPr/>
      </dsp:nvSpPr>
      <dsp:spPr>
        <a:xfrm rot="16200000">
          <a:off x="-1558966" y="1562523"/>
          <a:ext cx="4201886" cy="107683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CCV</a:t>
          </a:r>
          <a:endParaRPr lang="en-US" sz="1600" kern="1200" dirty="0">
            <a:latin typeface="Garamond" panose="02020404030301010803" pitchFamily="18" charset="0"/>
          </a:endParaRPr>
        </a:p>
      </dsp:txBody>
      <dsp:txXfrm rot="5400000">
        <a:off x="3558" y="840376"/>
        <a:ext cx="1076838" cy="2521132"/>
      </dsp:txXfrm>
    </dsp:sp>
    <dsp:sp modelId="{60097665-4F8E-4997-8BBF-B442C9614343}">
      <dsp:nvSpPr>
        <dsp:cNvPr id="0" name=""/>
        <dsp:cNvSpPr/>
      </dsp:nvSpPr>
      <dsp:spPr>
        <a:xfrm rot="16200000">
          <a:off x="-358060" y="1519218"/>
          <a:ext cx="4201886" cy="116344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Application Package</a:t>
          </a:r>
          <a:endParaRPr lang="en-US" sz="1600" kern="1200" dirty="0">
            <a:latin typeface="Garamond" panose="02020404030301010803" pitchFamily="18" charset="0"/>
          </a:endParaRPr>
        </a:p>
      </dsp:txBody>
      <dsp:txXfrm rot="5400000">
        <a:off x="1161159" y="840376"/>
        <a:ext cx="1163448" cy="2521132"/>
      </dsp:txXfrm>
    </dsp:sp>
    <dsp:sp modelId="{E0339267-1632-416D-AC2A-5DF26483F327}">
      <dsp:nvSpPr>
        <dsp:cNvPr id="0" name=""/>
        <dsp:cNvSpPr/>
      </dsp:nvSpPr>
      <dsp:spPr>
        <a:xfrm rot="16200000">
          <a:off x="942991" y="1462377"/>
          <a:ext cx="4201886" cy="1277130"/>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Training Expectations (max 2 pages)</a:t>
          </a:r>
          <a:endParaRPr lang="en-US" sz="1600" kern="1200" dirty="0">
            <a:latin typeface="Garamond" panose="02020404030301010803" pitchFamily="18" charset="0"/>
          </a:endParaRPr>
        </a:p>
      </dsp:txBody>
      <dsp:txXfrm rot="5400000">
        <a:off x="2405369" y="840376"/>
        <a:ext cx="1277130" cy="2521132"/>
      </dsp:txXfrm>
    </dsp:sp>
    <dsp:sp modelId="{43AEEB76-5A50-43FF-B22A-6B28FA31FE9A}">
      <dsp:nvSpPr>
        <dsp:cNvPr id="0" name=""/>
        <dsp:cNvSpPr/>
      </dsp:nvSpPr>
      <dsp:spPr>
        <a:xfrm rot="16200000">
          <a:off x="2200738" y="1562523"/>
          <a:ext cx="4201886" cy="107683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Research Project Summary (max 1 page)</a:t>
          </a:r>
          <a:endParaRPr lang="en-US" sz="1600" kern="1200" dirty="0">
            <a:latin typeface="Garamond" panose="02020404030301010803" pitchFamily="18" charset="0"/>
          </a:endParaRPr>
        </a:p>
      </dsp:txBody>
      <dsp:txXfrm rot="5400000">
        <a:off x="3763262" y="840376"/>
        <a:ext cx="1076838" cy="2521132"/>
      </dsp:txXfrm>
    </dsp:sp>
    <dsp:sp modelId="{3A01D659-BC48-487A-A344-71FE5CDFB70B}">
      <dsp:nvSpPr>
        <dsp:cNvPr id="0" name=""/>
        <dsp:cNvSpPr/>
      </dsp:nvSpPr>
      <dsp:spPr>
        <a:xfrm rot="16200000">
          <a:off x="3497305" y="1423557"/>
          <a:ext cx="4201886" cy="1354770"/>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Confirmation of Scientific Area form</a:t>
          </a:r>
          <a:endParaRPr lang="en-US" sz="1600" kern="1200" dirty="0">
            <a:latin typeface="Garamond" panose="02020404030301010803" pitchFamily="18" charset="0"/>
          </a:endParaRPr>
        </a:p>
      </dsp:txBody>
      <dsp:txXfrm rot="5400000">
        <a:off x="4920863" y="840376"/>
        <a:ext cx="1354770" cy="2521132"/>
      </dsp:txXfrm>
    </dsp:sp>
    <dsp:sp modelId="{5D78FF68-C381-432E-B51C-4C7AC7A7A28D}">
      <dsp:nvSpPr>
        <dsp:cNvPr id="0" name=""/>
        <dsp:cNvSpPr/>
      </dsp:nvSpPr>
      <dsp:spPr>
        <a:xfrm rot="16200000">
          <a:off x="4793872" y="1562523"/>
          <a:ext cx="4201886" cy="107683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Doctoral Studies Timeline</a:t>
          </a:r>
          <a:endParaRPr lang="en-US" sz="1600" kern="1200" dirty="0">
            <a:latin typeface="Garamond" panose="02020404030301010803" pitchFamily="18" charset="0"/>
          </a:endParaRPr>
        </a:p>
      </dsp:txBody>
      <dsp:txXfrm rot="5400000">
        <a:off x="6356396" y="840376"/>
        <a:ext cx="1076838" cy="2521132"/>
      </dsp:txXfrm>
    </dsp:sp>
    <dsp:sp modelId="{7F382AB0-3480-4AD7-8404-99A38DEFD736}">
      <dsp:nvSpPr>
        <dsp:cNvPr id="0" name=""/>
        <dsp:cNvSpPr/>
      </dsp:nvSpPr>
      <dsp:spPr>
        <a:xfrm rot="16200000">
          <a:off x="5987811" y="1526186"/>
          <a:ext cx="4201886" cy="114951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Official Transcripts</a:t>
          </a:r>
          <a:endParaRPr lang="en-US" sz="1600" kern="1200" dirty="0">
            <a:latin typeface="Garamond" panose="02020404030301010803" pitchFamily="18" charset="0"/>
          </a:endParaRPr>
        </a:p>
      </dsp:txBody>
      <dsp:txXfrm rot="5400000">
        <a:off x="7513997" y="840377"/>
        <a:ext cx="1149513" cy="2521132"/>
      </dsp:txXfrm>
    </dsp:sp>
    <dsp:sp modelId="{85825F4B-C30B-4219-AC09-EAE5BAF28338}">
      <dsp:nvSpPr>
        <dsp:cNvPr id="0" name=""/>
        <dsp:cNvSpPr/>
      </dsp:nvSpPr>
      <dsp:spPr>
        <a:xfrm rot="16200000">
          <a:off x="7448746" y="1295527"/>
          <a:ext cx="4201886" cy="161083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Apply for Priority Announcements/Funding Pools (optional)</a:t>
          </a:r>
          <a:endParaRPr lang="en-US" sz="1600" kern="1200" dirty="0">
            <a:latin typeface="Garamond" panose="02020404030301010803" pitchFamily="18" charset="0"/>
          </a:endParaRPr>
        </a:p>
      </dsp:txBody>
      <dsp:txXfrm rot="5400000">
        <a:off x="8744273" y="840377"/>
        <a:ext cx="1610831" cy="2521132"/>
      </dsp:txXfrm>
    </dsp:sp>
    <dsp:sp modelId="{ACA950DE-801A-455A-8649-F5E5620361C5}">
      <dsp:nvSpPr>
        <dsp:cNvPr id="0" name=""/>
        <dsp:cNvSpPr/>
      </dsp:nvSpPr>
      <dsp:spPr>
        <a:xfrm rot="16200000">
          <a:off x="8873344" y="1562523"/>
          <a:ext cx="4201886" cy="107683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Completed signature page</a:t>
          </a:r>
          <a:endParaRPr lang="en-US" sz="1600" kern="1200" dirty="0">
            <a:latin typeface="Garamond" panose="02020404030301010803" pitchFamily="18" charset="0"/>
          </a:endParaRPr>
        </a:p>
      </dsp:txBody>
      <dsp:txXfrm rot="5400000">
        <a:off x="10435868" y="840376"/>
        <a:ext cx="1076838" cy="2521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8E54F-CA53-49BB-89BC-E17D3DA33906}">
      <dsp:nvSpPr>
        <dsp:cNvPr id="0" name=""/>
        <dsp:cNvSpPr/>
      </dsp:nvSpPr>
      <dsp:spPr>
        <a:xfrm rot="16200000">
          <a:off x="-1530004" y="1530004"/>
          <a:ext cx="4215742" cy="115573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Form 201</a:t>
          </a:r>
          <a:endParaRPr lang="en-US" sz="1600" kern="1200" dirty="0">
            <a:latin typeface="Garamond" panose="02020404030301010803" pitchFamily="18" charset="0"/>
          </a:endParaRPr>
        </a:p>
      </dsp:txBody>
      <dsp:txXfrm rot="5400000">
        <a:off x="0" y="843148"/>
        <a:ext cx="1155733" cy="2529446"/>
      </dsp:txXfrm>
    </dsp:sp>
    <dsp:sp modelId="{60097665-4F8E-4997-8BBF-B442C9614343}">
      <dsp:nvSpPr>
        <dsp:cNvPr id="0" name=""/>
        <dsp:cNvSpPr/>
      </dsp:nvSpPr>
      <dsp:spPr>
        <a:xfrm rot="16200000">
          <a:off x="-282631" y="1530004"/>
          <a:ext cx="4215742" cy="115573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Application/Personal Profile, etc.</a:t>
          </a:r>
          <a:endParaRPr lang="en-US" sz="1600" kern="1200" dirty="0">
            <a:latin typeface="Garamond" panose="02020404030301010803" pitchFamily="18" charset="0"/>
          </a:endParaRPr>
        </a:p>
      </dsp:txBody>
      <dsp:txXfrm rot="5400000">
        <a:off x="1247373" y="843148"/>
        <a:ext cx="1155733" cy="2529446"/>
      </dsp:txXfrm>
    </dsp:sp>
    <dsp:sp modelId="{E0339267-1632-416D-AC2A-5DF26483F327}">
      <dsp:nvSpPr>
        <dsp:cNvPr id="0" name=""/>
        <dsp:cNvSpPr/>
      </dsp:nvSpPr>
      <dsp:spPr>
        <a:xfrm rot="16200000">
          <a:off x="959781" y="1530004"/>
          <a:ext cx="4215742" cy="115573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Outline of Proposed research (2 pg. max)</a:t>
          </a:r>
          <a:endParaRPr lang="en-US" sz="1600" kern="1200" dirty="0">
            <a:latin typeface="Garamond" panose="02020404030301010803" pitchFamily="18" charset="0"/>
          </a:endParaRPr>
        </a:p>
      </dsp:txBody>
      <dsp:txXfrm rot="5400000">
        <a:off x="2489785" y="843148"/>
        <a:ext cx="1155733" cy="2529446"/>
      </dsp:txXfrm>
    </dsp:sp>
    <dsp:sp modelId="{43AEEB76-5A50-43FF-B22A-6B28FA31FE9A}">
      <dsp:nvSpPr>
        <dsp:cNvPr id="0" name=""/>
        <dsp:cNvSpPr/>
      </dsp:nvSpPr>
      <dsp:spPr>
        <a:xfrm rot="16200000">
          <a:off x="2274931" y="1457268"/>
          <a:ext cx="4215742" cy="1301205"/>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Bibliography (5 pg. max)</a:t>
          </a:r>
          <a:endParaRPr lang="en-US" sz="1600" kern="1200" dirty="0">
            <a:latin typeface="Garamond" panose="02020404030301010803" pitchFamily="18" charset="0"/>
          </a:endParaRPr>
        </a:p>
      </dsp:txBody>
      <dsp:txXfrm rot="5400000">
        <a:off x="3732199" y="843148"/>
        <a:ext cx="1301205" cy="2529446"/>
      </dsp:txXfrm>
    </dsp:sp>
    <dsp:sp modelId="{3A01D659-BC48-487A-A344-71FE5CDFB70B}">
      <dsp:nvSpPr>
        <dsp:cNvPr id="0" name=""/>
        <dsp:cNvSpPr/>
      </dsp:nvSpPr>
      <dsp:spPr>
        <a:xfrm rot="16200000">
          <a:off x="3590081" y="1530004"/>
          <a:ext cx="4215742" cy="115573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Justification for Eligibility of Proposed Research (Optional - 1 pg. max)</a:t>
          </a:r>
          <a:endParaRPr lang="en-US" sz="1600" kern="1200" dirty="0">
            <a:latin typeface="Garamond" panose="02020404030301010803" pitchFamily="18" charset="0"/>
          </a:endParaRPr>
        </a:p>
      </dsp:txBody>
      <dsp:txXfrm rot="5400000">
        <a:off x="5120085" y="843148"/>
        <a:ext cx="1155733" cy="2529446"/>
      </dsp:txXfrm>
    </dsp:sp>
    <dsp:sp modelId="{7F382AB0-3480-4AD7-8404-99A38DEFD736}">
      <dsp:nvSpPr>
        <dsp:cNvPr id="0" name=""/>
        <dsp:cNvSpPr/>
      </dsp:nvSpPr>
      <dsp:spPr>
        <a:xfrm rot="16200000">
          <a:off x="4927525" y="1434973"/>
          <a:ext cx="4215742" cy="1345794"/>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Contributions to research and development (3 parts, 2 pg. max)</a:t>
          </a:r>
          <a:endParaRPr lang="en-US" sz="1600" kern="1200" dirty="0">
            <a:latin typeface="Garamond" panose="02020404030301010803" pitchFamily="18" charset="0"/>
          </a:endParaRPr>
        </a:p>
      </dsp:txBody>
      <dsp:txXfrm rot="5400000">
        <a:off x="6362499" y="843147"/>
        <a:ext cx="1345794" cy="2529446"/>
      </dsp:txXfrm>
    </dsp:sp>
    <dsp:sp modelId="{85825F4B-C30B-4219-AC09-EAE5BAF28338}">
      <dsp:nvSpPr>
        <dsp:cNvPr id="0" name=""/>
        <dsp:cNvSpPr/>
      </dsp:nvSpPr>
      <dsp:spPr>
        <a:xfrm rot="16200000">
          <a:off x="6382808" y="1412165"/>
          <a:ext cx="4215742" cy="1391411"/>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Special circumstances (optional)</a:t>
          </a:r>
          <a:endParaRPr lang="en-US" sz="1600" kern="1200" dirty="0">
            <a:latin typeface="Garamond" panose="02020404030301010803" pitchFamily="18" charset="0"/>
          </a:endParaRPr>
        </a:p>
      </dsp:txBody>
      <dsp:txXfrm rot="5400000">
        <a:off x="7794973" y="843148"/>
        <a:ext cx="1391411" cy="2529446"/>
      </dsp:txXfrm>
    </dsp:sp>
    <dsp:sp modelId="{ACA950DE-801A-455A-8649-F5E5620361C5}">
      <dsp:nvSpPr>
        <dsp:cNvPr id="0" name=""/>
        <dsp:cNvSpPr/>
      </dsp:nvSpPr>
      <dsp:spPr>
        <a:xfrm rot="16200000">
          <a:off x="7743060" y="1530004"/>
          <a:ext cx="4215742" cy="115573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Official Transcripts</a:t>
          </a:r>
          <a:endParaRPr lang="en-US" sz="1600" kern="1200" dirty="0">
            <a:latin typeface="Garamond" panose="02020404030301010803" pitchFamily="18" charset="0"/>
          </a:endParaRPr>
        </a:p>
      </dsp:txBody>
      <dsp:txXfrm rot="5400000">
        <a:off x="9273064" y="843148"/>
        <a:ext cx="1155733" cy="2529446"/>
      </dsp:txXfrm>
    </dsp:sp>
    <dsp:sp modelId="{5986FF38-EE1C-499E-A8A7-DC166576EA6A}">
      <dsp:nvSpPr>
        <dsp:cNvPr id="0" name=""/>
        <dsp:cNvSpPr/>
      </dsp:nvSpPr>
      <dsp:spPr>
        <a:xfrm rot="16200000">
          <a:off x="9109461" y="1406016"/>
          <a:ext cx="4215742" cy="140370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Two reports/letters of Reference</a:t>
          </a:r>
          <a:endParaRPr lang="en-US" sz="1600" kern="1200" dirty="0">
            <a:latin typeface="Garamond" panose="02020404030301010803" pitchFamily="18" charset="0"/>
          </a:endParaRPr>
        </a:p>
      </dsp:txBody>
      <dsp:txXfrm rot="5400000">
        <a:off x="10515478" y="843147"/>
        <a:ext cx="1403708" cy="2529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97665-4F8E-4997-8BBF-B442C9614343}">
      <dsp:nvSpPr>
        <dsp:cNvPr id="0" name=""/>
        <dsp:cNvSpPr/>
      </dsp:nvSpPr>
      <dsp:spPr>
        <a:xfrm rot="16200000">
          <a:off x="-1512970" y="1514466"/>
          <a:ext cx="4253645" cy="122471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Garamond" panose="02020404030301010803" pitchFamily="18" charset="0"/>
            </a:rPr>
            <a:t>Application profile</a:t>
          </a:r>
          <a:endParaRPr lang="en-US" sz="1400" kern="1200" dirty="0">
            <a:latin typeface="Garamond" panose="02020404030301010803" pitchFamily="18" charset="0"/>
          </a:endParaRPr>
        </a:p>
      </dsp:txBody>
      <dsp:txXfrm rot="5400000">
        <a:off x="1496" y="850729"/>
        <a:ext cx="1224712" cy="2552187"/>
      </dsp:txXfrm>
    </dsp:sp>
    <dsp:sp modelId="{E0339267-1632-416D-AC2A-5DF26483F327}">
      <dsp:nvSpPr>
        <dsp:cNvPr id="0" name=""/>
        <dsp:cNvSpPr/>
      </dsp:nvSpPr>
      <dsp:spPr>
        <a:xfrm rot="16200000">
          <a:off x="-196404" y="1514466"/>
          <a:ext cx="4253645" cy="122471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Garamond" panose="02020404030301010803" pitchFamily="18" charset="0"/>
            </a:rPr>
            <a:t>Program info.</a:t>
          </a:r>
          <a:endParaRPr lang="en-US" sz="1400" kern="1200" dirty="0">
            <a:latin typeface="Garamond" panose="02020404030301010803" pitchFamily="18" charset="0"/>
          </a:endParaRPr>
        </a:p>
      </dsp:txBody>
      <dsp:txXfrm rot="5400000">
        <a:off x="1318062" y="850729"/>
        <a:ext cx="1224712" cy="2552187"/>
      </dsp:txXfrm>
    </dsp:sp>
    <dsp:sp modelId="{43AEEB76-5A50-43FF-B22A-6B28FA31FE9A}">
      <dsp:nvSpPr>
        <dsp:cNvPr id="0" name=""/>
        <dsp:cNvSpPr/>
      </dsp:nvSpPr>
      <dsp:spPr>
        <a:xfrm rot="16200000">
          <a:off x="1197239" y="1437388"/>
          <a:ext cx="4253645" cy="1378867"/>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Garamond" panose="02020404030301010803" pitchFamily="18" charset="0"/>
            </a:rPr>
            <a:t>Areas of Study</a:t>
          </a:r>
          <a:endParaRPr lang="en-US" sz="1400" kern="1200" dirty="0">
            <a:latin typeface="Garamond" panose="02020404030301010803" pitchFamily="18" charset="0"/>
          </a:endParaRPr>
        </a:p>
      </dsp:txBody>
      <dsp:txXfrm rot="5400000">
        <a:off x="2634628" y="850728"/>
        <a:ext cx="1378867" cy="2552187"/>
      </dsp:txXfrm>
    </dsp:sp>
    <dsp:sp modelId="{3A01D659-BC48-487A-A344-71FE5CDFB70B}">
      <dsp:nvSpPr>
        <dsp:cNvPr id="0" name=""/>
        <dsp:cNvSpPr/>
      </dsp:nvSpPr>
      <dsp:spPr>
        <a:xfrm rot="16200000">
          <a:off x="2590882" y="1514466"/>
          <a:ext cx="4253645" cy="122471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Garamond" panose="02020404030301010803" pitchFamily="18" charset="0"/>
            </a:rPr>
            <a:t>Research proposal (2 pages max)</a:t>
          </a:r>
          <a:endParaRPr lang="en-US" sz="1400" kern="1200" dirty="0">
            <a:latin typeface="Garamond" panose="02020404030301010803" pitchFamily="18" charset="0"/>
          </a:endParaRPr>
        </a:p>
      </dsp:txBody>
      <dsp:txXfrm rot="5400000">
        <a:off x="4105348" y="850729"/>
        <a:ext cx="1224712" cy="2552187"/>
      </dsp:txXfrm>
    </dsp:sp>
    <dsp:sp modelId="{7F382AB0-3480-4AD7-8404-99A38DEFD736}">
      <dsp:nvSpPr>
        <dsp:cNvPr id="0" name=""/>
        <dsp:cNvSpPr/>
      </dsp:nvSpPr>
      <dsp:spPr>
        <a:xfrm rot="16200000">
          <a:off x="3962187" y="1459727"/>
          <a:ext cx="4253645" cy="1334189"/>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err="1" smtClean="0">
              <a:latin typeface="Garamond" panose="02020404030301010803" pitchFamily="18" charset="0"/>
            </a:rPr>
            <a:t>Biblio</a:t>
          </a:r>
          <a:r>
            <a:rPr lang="en-US" sz="1400" kern="1200" dirty="0" smtClean="0">
              <a:latin typeface="Garamond" panose="02020404030301010803" pitchFamily="18" charset="0"/>
            </a:rPr>
            <a:t>. and citations (5 pages max)</a:t>
          </a:r>
          <a:endParaRPr lang="en-US" sz="1400" kern="1200" dirty="0">
            <a:latin typeface="Garamond" panose="02020404030301010803" pitchFamily="18" charset="0"/>
          </a:endParaRPr>
        </a:p>
      </dsp:txBody>
      <dsp:txXfrm rot="5400000">
        <a:off x="5421915" y="850728"/>
        <a:ext cx="1334189" cy="2552187"/>
      </dsp:txXfrm>
    </dsp:sp>
    <dsp:sp modelId="{85825F4B-C30B-4219-AC09-EAE5BAF28338}">
      <dsp:nvSpPr>
        <dsp:cNvPr id="0" name=""/>
        <dsp:cNvSpPr/>
      </dsp:nvSpPr>
      <dsp:spPr>
        <a:xfrm rot="16200000">
          <a:off x="5387366" y="1460591"/>
          <a:ext cx="4253645" cy="133246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Garamond" panose="02020404030301010803" pitchFamily="18" charset="0"/>
            </a:rPr>
            <a:t>Diversity considerations</a:t>
          </a:r>
          <a:endParaRPr lang="en-US" sz="1400" kern="1200" dirty="0">
            <a:latin typeface="Garamond" panose="02020404030301010803" pitchFamily="18" charset="0"/>
          </a:endParaRPr>
        </a:p>
      </dsp:txBody>
      <dsp:txXfrm rot="5400000">
        <a:off x="6847957" y="850729"/>
        <a:ext cx="1332462" cy="2552187"/>
      </dsp:txXfrm>
    </dsp:sp>
    <dsp:sp modelId="{ACA950DE-801A-455A-8649-F5E5620361C5}">
      <dsp:nvSpPr>
        <dsp:cNvPr id="0" name=""/>
        <dsp:cNvSpPr/>
      </dsp:nvSpPr>
      <dsp:spPr>
        <a:xfrm rot="16200000">
          <a:off x="6757808" y="1514466"/>
          <a:ext cx="4253645" cy="122471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Official Transcripts</a:t>
          </a:r>
          <a:endParaRPr lang="en-US" sz="1600" kern="1200" dirty="0">
            <a:latin typeface="Garamond" panose="02020404030301010803" pitchFamily="18" charset="0"/>
          </a:endParaRPr>
        </a:p>
      </dsp:txBody>
      <dsp:txXfrm rot="5400000">
        <a:off x="8272274" y="850729"/>
        <a:ext cx="1224712" cy="2552187"/>
      </dsp:txXfrm>
    </dsp:sp>
    <dsp:sp modelId="{DED71083-F25B-42F3-9305-A9E0A20AAFCF}">
      <dsp:nvSpPr>
        <dsp:cNvPr id="0" name=""/>
        <dsp:cNvSpPr/>
      </dsp:nvSpPr>
      <dsp:spPr>
        <a:xfrm rot="16200000">
          <a:off x="8074374" y="1514466"/>
          <a:ext cx="4253645" cy="122471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pPr>
          <a:r>
            <a:rPr lang="en-US" sz="1400" kern="1200" dirty="0" smtClean="0">
              <a:latin typeface="Garamond" panose="02020404030301010803" pitchFamily="18" charset="0"/>
            </a:rPr>
            <a:t>Research contributions, relevant experience, and activities (2 pages max)</a:t>
          </a:r>
          <a:endParaRPr lang="en-US" sz="1400" kern="1200" dirty="0">
            <a:latin typeface="Garamond" panose="02020404030301010803" pitchFamily="18" charset="0"/>
          </a:endParaRPr>
        </a:p>
      </dsp:txBody>
      <dsp:txXfrm rot="5400000">
        <a:off x="9588840" y="850729"/>
        <a:ext cx="1224712" cy="2552187"/>
      </dsp:txXfrm>
    </dsp:sp>
    <dsp:sp modelId="{5986FF38-EE1C-499E-A8A7-DC166576EA6A}">
      <dsp:nvSpPr>
        <dsp:cNvPr id="0" name=""/>
        <dsp:cNvSpPr/>
      </dsp:nvSpPr>
      <dsp:spPr>
        <a:xfrm rot="16200000">
          <a:off x="9390940" y="1514466"/>
          <a:ext cx="4253645" cy="1224712"/>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latin typeface="Garamond" panose="02020404030301010803" pitchFamily="18" charset="0"/>
            </a:rPr>
            <a:t>Two letters of Reference</a:t>
          </a:r>
          <a:endParaRPr lang="en-US" sz="1600" kern="1200" dirty="0">
            <a:latin typeface="Garamond" panose="02020404030301010803" pitchFamily="18" charset="0"/>
          </a:endParaRPr>
        </a:p>
      </dsp:txBody>
      <dsp:txXfrm rot="5400000">
        <a:off x="10905406" y="850729"/>
        <a:ext cx="1224712" cy="25521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5F488-5DB3-4A5F-A317-E6E4636D8EE6}">
      <dsp:nvSpPr>
        <dsp:cNvPr id="0" name=""/>
        <dsp:cNvSpPr/>
      </dsp:nvSpPr>
      <dsp:spPr>
        <a:xfrm rot="16200000">
          <a:off x="458917" y="-453566"/>
          <a:ext cx="4240106" cy="5147239"/>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6033" bIns="0" numCol="1" spcCol="1270" anchor="ctr" anchorCtr="0">
          <a:noAutofit/>
        </a:bodyPr>
        <a:lstStyle/>
        <a:p>
          <a:pPr lvl="0" algn="ctr" defTabSz="1733550">
            <a:lnSpc>
              <a:spcPct val="90000"/>
            </a:lnSpc>
            <a:spcBef>
              <a:spcPct val="0"/>
            </a:spcBef>
            <a:spcAft>
              <a:spcPct val="35000"/>
            </a:spcAft>
          </a:pPr>
          <a:r>
            <a:rPr lang="en-CA" sz="3900" kern="1200" dirty="0" smtClean="0">
              <a:latin typeface="Garamond" panose="02020404030301010803" pitchFamily="18" charset="0"/>
            </a:rPr>
            <a:t>Research Ability and potential (50%)</a:t>
          </a:r>
          <a:endParaRPr lang="en-US" sz="3900" kern="1200" dirty="0">
            <a:latin typeface="Garamond" panose="02020404030301010803" pitchFamily="18" charset="0"/>
          </a:endParaRPr>
        </a:p>
      </dsp:txBody>
      <dsp:txXfrm rot="5400000">
        <a:off x="5351" y="848021"/>
        <a:ext cx="5147239" cy="2544064"/>
      </dsp:txXfrm>
    </dsp:sp>
    <dsp:sp modelId="{4828AE47-6CB1-4988-BD6F-558347201629}">
      <dsp:nvSpPr>
        <dsp:cNvPr id="0" name=""/>
        <dsp:cNvSpPr/>
      </dsp:nvSpPr>
      <dsp:spPr>
        <a:xfrm rot="16200000">
          <a:off x="5992199" y="-453566"/>
          <a:ext cx="4240106" cy="5147239"/>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246033" bIns="0" numCol="1" spcCol="1270" anchor="ctr" anchorCtr="0">
          <a:noAutofit/>
        </a:bodyPr>
        <a:lstStyle/>
        <a:p>
          <a:pPr lvl="0" algn="ctr" defTabSz="1733550">
            <a:lnSpc>
              <a:spcPct val="90000"/>
            </a:lnSpc>
            <a:spcBef>
              <a:spcPct val="0"/>
            </a:spcBef>
            <a:spcAft>
              <a:spcPct val="35000"/>
            </a:spcAft>
          </a:pPr>
          <a:r>
            <a:rPr lang="en-US" sz="3900" kern="1200" dirty="0" smtClean="0">
              <a:latin typeface="Garamond" panose="02020404030301010803" pitchFamily="18" charset="0"/>
            </a:rPr>
            <a:t>Relevant experience and achievements obtained within/beyond academia (50%)</a:t>
          </a:r>
          <a:endParaRPr lang="en-US" sz="3900" kern="1200" dirty="0">
            <a:latin typeface="Garamond" panose="02020404030301010803" pitchFamily="18" charset="0"/>
          </a:endParaRPr>
        </a:p>
      </dsp:txBody>
      <dsp:txXfrm rot="5400000">
        <a:off x="5538633" y="848021"/>
        <a:ext cx="5147239" cy="25440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1D1F1-6843-4204-B75E-ED0A5273B294}">
      <dsp:nvSpPr>
        <dsp:cNvPr id="0" name=""/>
        <dsp:cNvSpPr/>
      </dsp:nvSpPr>
      <dsp:spPr>
        <a:xfrm>
          <a:off x="1159525" y="284"/>
          <a:ext cx="2257999" cy="1354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Garamond" panose="02020404030301010803" pitchFamily="18" charset="0"/>
            </a:rPr>
            <a:t>Quality of research proposal: specific, focused and feasible research question(s) and objective(s); clear description of the proposed methodology; significance and expected contributions to research</a:t>
          </a:r>
        </a:p>
      </dsp:txBody>
      <dsp:txXfrm>
        <a:off x="1159525" y="284"/>
        <a:ext cx="2257999" cy="1354799"/>
      </dsp:txXfrm>
    </dsp:sp>
    <dsp:sp modelId="{7D774796-37B6-4EC5-BD5B-B6FE42467181}">
      <dsp:nvSpPr>
        <dsp:cNvPr id="0" name=""/>
        <dsp:cNvSpPr/>
      </dsp:nvSpPr>
      <dsp:spPr>
        <a:xfrm>
          <a:off x="3643324" y="284"/>
          <a:ext cx="2257999" cy="1354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Garamond" panose="02020404030301010803" pitchFamily="18" charset="0"/>
            </a:rPr>
            <a:t>Relevant training (academic, lived experience and traditional teachings); </a:t>
          </a:r>
          <a:endParaRPr lang="en-US" sz="1300" kern="1200" dirty="0">
            <a:solidFill>
              <a:schemeClr val="bg1"/>
            </a:solidFill>
            <a:latin typeface="Garamond" panose="02020404030301010803" pitchFamily="18" charset="0"/>
          </a:endParaRPr>
        </a:p>
      </dsp:txBody>
      <dsp:txXfrm>
        <a:off x="3643324" y="284"/>
        <a:ext cx="2257999" cy="1354799"/>
      </dsp:txXfrm>
    </dsp:sp>
    <dsp:sp modelId="{1CF82385-B946-425B-AFE9-18EBBE9B272F}">
      <dsp:nvSpPr>
        <dsp:cNvPr id="0" name=""/>
        <dsp:cNvSpPr/>
      </dsp:nvSpPr>
      <dsp:spPr>
        <a:xfrm>
          <a:off x="6127124" y="284"/>
          <a:ext cx="2257999" cy="1354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Garamond" panose="02020404030301010803" pitchFamily="18" charset="0"/>
            </a:rPr>
            <a:t>Research experience and achievements;</a:t>
          </a:r>
        </a:p>
      </dsp:txBody>
      <dsp:txXfrm>
        <a:off x="6127124" y="284"/>
        <a:ext cx="2257999" cy="1354799"/>
      </dsp:txXfrm>
    </dsp:sp>
    <dsp:sp modelId="{B4DE02F7-9D43-486A-9DBB-1D711F411447}">
      <dsp:nvSpPr>
        <dsp:cNvPr id="0" name=""/>
        <dsp:cNvSpPr/>
      </dsp:nvSpPr>
      <dsp:spPr>
        <a:xfrm>
          <a:off x="1159525" y="1580883"/>
          <a:ext cx="2257999" cy="1354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Garamond" panose="02020404030301010803" pitchFamily="18" charset="0"/>
            </a:rPr>
            <a:t>Quality of contributions and extent to which they advance the field of research;</a:t>
          </a:r>
        </a:p>
      </dsp:txBody>
      <dsp:txXfrm>
        <a:off x="1159525" y="1580883"/>
        <a:ext cx="2257999" cy="1354799"/>
      </dsp:txXfrm>
    </dsp:sp>
    <dsp:sp modelId="{5E826CBA-2090-458C-BA68-8CF38CCBAF5F}">
      <dsp:nvSpPr>
        <dsp:cNvPr id="0" name=""/>
        <dsp:cNvSpPr/>
      </dsp:nvSpPr>
      <dsp:spPr>
        <a:xfrm>
          <a:off x="3643324" y="1580883"/>
          <a:ext cx="2257999" cy="1354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Garamond" panose="02020404030301010803" pitchFamily="18" charset="0"/>
            </a:rPr>
            <a:t>Demonstration of sound judgment and ability to think critically;</a:t>
          </a:r>
        </a:p>
      </dsp:txBody>
      <dsp:txXfrm>
        <a:off x="3643324" y="1580883"/>
        <a:ext cx="2257999" cy="1354799"/>
      </dsp:txXfrm>
    </dsp:sp>
    <dsp:sp modelId="{E45A5C1B-6972-404D-9C3D-2E2D700E0426}">
      <dsp:nvSpPr>
        <dsp:cNvPr id="0" name=""/>
        <dsp:cNvSpPr/>
      </dsp:nvSpPr>
      <dsp:spPr>
        <a:xfrm>
          <a:off x="6127124" y="1580883"/>
          <a:ext cx="2257999" cy="1354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Garamond" panose="02020404030301010803" pitchFamily="18" charset="0"/>
            </a:rPr>
            <a:t>Demonstration of responsible and ethical research conduct;</a:t>
          </a:r>
        </a:p>
      </dsp:txBody>
      <dsp:txXfrm>
        <a:off x="6127124" y="1580883"/>
        <a:ext cx="2257999" cy="1354799"/>
      </dsp:txXfrm>
    </dsp:sp>
    <dsp:sp modelId="{EBE72429-8C80-41B4-B16F-0932F3532EA4}">
      <dsp:nvSpPr>
        <dsp:cNvPr id="0" name=""/>
        <dsp:cNvSpPr/>
      </dsp:nvSpPr>
      <dsp:spPr>
        <a:xfrm>
          <a:off x="2401425" y="3161483"/>
          <a:ext cx="2257999" cy="1354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Garamond" panose="02020404030301010803" pitchFamily="18" charset="0"/>
            </a:rPr>
            <a:t>Enthusiasm for research, originality, initiative, autonomy, relevant community involvement and outreach; </a:t>
          </a:r>
        </a:p>
      </dsp:txBody>
      <dsp:txXfrm>
        <a:off x="2401425" y="3161483"/>
        <a:ext cx="2257999" cy="1354799"/>
      </dsp:txXfrm>
    </dsp:sp>
    <dsp:sp modelId="{D0C5E682-9F17-42D1-995B-50823AE672C2}">
      <dsp:nvSpPr>
        <dsp:cNvPr id="0" name=""/>
        <dsp:cNvSpPr/>
      </dsp:nvSpPr>
      <dsp:spPr>
        <a:xfrm>
          <a:off x="4885224" y="3161483"/>
          <a:ext cx="2257999" cy="13547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latin typeface="Garamond" panose="02020404030301010803" pitchFamily="18" charset="0"/>
            </a:rPr>
            <a:t>Ability or potential to communicate theoretical, technical and/or scientific concepts clearly and logically in written and oral formats</a:t>
          </a:r>
        </a:p>
      </dsp:txBody>
      <dsp:txXfrm>
        <a:off x="4885224" y="3161483"/>
        <a:ext cx="2257999" cy="13547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5294C-277E-483D-A128-8DD4B786DD83}">
      <dsp:nvSpPr>
        <dsp:cNvPr id="0" name=""/>
        <dsp:cNvSpPr/>
      </dsp:nvSpPr>
      <dsp:spPr>
        <a:xfrm>
          <a:off x="592732" y="264"/>
          <a:ext cx="3305968" cy="19835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latin typeface="Garamond" panose="02020404030301010803" pitchFamily="18" charset="0"/>
            </a:rPr>
            <a:t>Scholarships, awards and distinctions (amount, duration and prestige); </a:t>
          </a:r>
          <a:endParaRPr lang="en-US" sz="1500" kern="1200" dirty="0">
            <a:solidFill>
              <a:schemeClr val="bg1"/>
            </a:solidFill>
          </a:endParaRPr>
        </a:p>
      </dsp:txBody>
      <dsp:txXfrm>
        <a:off x="592732" y="264"/>
        <a:ext cx="3305968" cy="1983581"/>
      </dsp:txXfrm>
    </dsp:sp>
    <dsp:sp modelId="{1D018BE3-E4D4-40C5-967F-E4C65EC594EC}">
      <dsp:nvSpPr>
        <dsp:cNvPr id="0" name=""/>
        <dsp:cNvSpPr/>
      </dsp:nvSpPr>
      <dsp:spPr>
        <a:xfrm>
          <a:off x="4229298" y="264"/>
          <a:ext cx="3305968" cy="19835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latin typeface="Garamond" panose="02020404030301010803" pitchFamily="18" charset="0"/>
            </a:rPr>
            <a:t>Academic record; transcripts; duration of previous studies; program requirements and courses pursued; course load; relative standing in program (if available) </a:t>
          </a:r>
        </a:p>
      </dsp:txBody>
      <dsp:txXfrm>
        <a:off x="4229298" y="264"/>
        <a:ext cx="3305968" cy="1983581"/>
      </dsp:txXfrm>
    </dsp:sp>
    <dsp:sp modelId="{840143C9-A02B-427B-B9B5-71C49CFAAA7C}">
      <dsp:nvSpPr>
        <dsp:cNvPr id="0" name=""/>
        <dsp:cNvSpPr/>
      </dsp:nvSpPr>
      <dsp:spPr>
        <a:xfrm>
          <a:off x="2411015" y="2314442"/>
          <a:ext cx="3305968" cy="198358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bg1"/>
              </a:solidFill>
              <a:latin typeface="Garamond" panose="02020404030301010803" pitchFamily="18" charset="0"/>
            </a:rPr>
            <a:t>Professional, academic and extracurricular activities as well as collaborations with supervisors, colleagues, peers, students and members of the community, such as:</a:t>
          </a:r>
          <a:r>
            <a:rPr lang="en-US" sz="1200" kern="1200" dirty="0" smtClean="0">
              <a:solidFill>
                <a:schemeClr val="bg1"/>
              </a:solidFill>
              <a:latin typeface="Garamond" panose="02020404030301010803" pitchFamily="18" charset="0"/>
            </a:rPr>
            <a:t> </a:t>
          </a:r>
          <a:r>
            <a:rPr lang="en-US" sz="1000" kern="1200" dirty="0" smtClean="0">
              <a:solidFill>
                <a:schemeClr val="bg1"/>
              </a:solidFill>
              <a:latin typeface="Garamond" panose="02020404030301010803" pitchFamily="18" charset="0"/>
            </a:rPr>
            <a:t>teaching, mentoring, supervising and/or coaching; managing projects; participating in science and/or research promotion; participating in community outreach, volunteer work and/or civic engagement; chairing committees and/or organizing conferences and meetings; participating in departmental or institutional organizations, associations, societies and/or clubs</a:t>
          </a:r>
        </a:p>
      </dsp:txBody>
      <dsp:txXfrm>
        <a:off x="2411015" y="2314442"/>
        <a:ext cx="3305968" cy="19835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BAD40-8DE9-4804-8AC3-E2E96B219502}">
      <dsp:nvSpPr>
        <dsp:cNvPr id="0" name=""/>
        <dsp:cNvSpPr/>
      </dsp:nvSpPr>
      <dsp:spPr>
        <a:xfrm rot="5400000">
          <a:off x="6091223" y="-2460326"/>
          <a:ext cx="1037108" cy="62209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CA" sz="3100" kern="1200" dirty="0" smtClean="0">
              <a:latin typeface="Garamond" panose="02020404030301010803" pitchFamily="18" charset="0"/>
            </a:rPr>
            <a:t>Completed applications due at SGS (including </a:t>
          </a:r>
          <a:r>
            <a:rPr lang="en-CA" sz="3100" b="1" kern="1200" dirty="0" smtClean="0">
              <a:latin typeface="Garamond" panose="02020404030301010803" pitchFamily="18" charset="0"/>
            </a:rPr>
            <a:t>all official </a:t>
          </a:r>
          <a:r>
            <a:rPr lang="en-CA" sz="3100" kern="1200" dirty="0" smtClean="0">
              <a:latin typeface="Garamond" panose="02020404030301010803" pitchFamily="18" charset="0"/>
            </a:rPr>
            <a:t>transcripts)</a:t>
          </a:r>
          <a:endParaRPr lang="en-US" sz="3100" kern="1200" dirty="0">
            <a:latin typeface="Garamond" panose="02020404030301010803" pitchFamily="18" charset="0"/>
          </a:endParaRPr>
        </a:p>
      </dsp:txBody>
      <dsp:txXfrm rot="-5400000">
        <a:off x="3499294" y="182230"/>
        <a:ext cx="6170340" cy="935854"/>
      </dsp:txXfrm>
    </dsp:sp>
    <dsp:sp modelId="{8B13FC2A-D9A7-4D43-A64B-02BB2EDE211D}">
      <dsp:nvSpPr>
        <dsp:cNvPr id="0" name=""/>
        <dsp:cNvSpPr/>
      </dsp:nvSpPr>
      <dsp:spPr>
        <a:xfrm>
          <a:off x="0" y="1964"/>
          <a:ext cx="3499294" cy="1296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Garamond" panose="02020404030301010803" pitchFamily="18" charset="0"/>
            </a:rPr>
            <a:t>October 12</a:t>
          </a:r>
          <a:r>
            <a:rPr lang="en-US" sz="3900" kern="1200" baseline="30000" dirty="0" smtClean="0">
              <a:latin typeface="Garamond" panose="02020404030301010803" pitchFamily="18" charset="0"/>
            </a:rPr>
            <a:t>th</a:t>
          </a:r>
          <a:r>
            <a:rPr lang="en-US" sz="3900" kern="1200" dirty="0" smtClean="0">
              <a:latin typeface="Garamond" panose="02020404030301010803" pitchFamily="18" charset="0"/>
            </a:rPr>
            <a:t>, 2021</a:t>
          </a:r>
          <a:endParaRPr lang="en-US" sz="3900" kern="1200" dirty="0">
            <a:latin typeface="Garamond" panose="02020404030301010803" pitchFamily="18" charset="0"/>
          </a:endParaRPr>
        </a:p>
      </dsp:txBody>
      <dsp:txXfrm>
        <a:off x="63284" y="65248"/>
        <a:ext cx="3372726" cy="1169817"/>
      </dsp:txXfrm>
    </dsp:sp>
    <dsp:sp modelId="{F53157B9-2EDB-46EE-81C9-172E2DCEA3B6}">
      <dsp:nvSpPr>
        <dsp:cNvPr id="0" name=""/>
        <dsp:cNvSpPr/>
      </dsp:nvSpPr>
      <dsp:spPr>
        <a:xfrm rot="5400000">
          <a:off x="6091223" y="-1099121"/>
          <a:ext cx="1037108" cy="62209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CA" sz="3100" kern="1200" dirty="0" smtClean="0">
              <a:latin typeface="Garamond" panose="02020404030301010803" pitchFamily="18" charset="0"/>
            </a:rPr>
            <a:t>Deadline for institutions to submit applications</a:t>
          </a:r>
          <a:endParaRPr lang="en-US" sz="3100" kern="1200" dirty="0">
            <a:latin typeface="Garamond" panose="02020404030301010803" pitchFamily="18" charset="0"/>
          </a:endParaRPr>
        </a:p>
      </dsp:txBody>
      <dsp:txXfrm rot="-5400000">
        <a:off x="3499294" y="1543435"/>
        <a:ext cx="6170340" cy="935854"/>
      </dsp:txXfrm>
    </dsp:sp>
    <dsp:sp modelId="{67AAC954-0C3A-45FD-965E-41C8551151D6}">
      <dsp:nvSpPr>
        <dsp:cNvPr id="0" name=""/>
        <dsp:cNvSpPr/>
      </dsp:nvSpPr>
      <dsp:spPr>
        <a:xfrm>
          <a:off x="0" y="1363169"/>
          <a:ext cx="3499294" cy="1296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Garamond" panose="02020404030301010803" pitchFamily="18" charset="0"/>
            </a:rPr>
            <a:t>November 21</a:t>
          </a:r>
          <a:r>
            <a:rPr lang="en-US" sz="3900" kern="1200" baseline="30000" dirty="0" smtClean="0">
              <a:latin typeface="Garamond" panose="02020404030301010803" pitchFamily="18" charset="0"/>
            </a:rPr>
            <a:t>st</a:t>
          </a:r>
          <a:r>
            <a:rPr lang="en-US" sz="3900" kern="1200" dirty="0" smtClean="0">
              <a:latin typeface="Garamond" panose="02020404030301010803" pitchFamily="18" charset="0"/>
            </a:rPr>
            <a:t>, 2021</a:t>
          </a:r>
          <a:endParaRPr lang="en-US" sz="3900" kern="1200" dirty="0">
            <a:latin typeface="Garamond" panose="02020404030301010803" pitchFamily="18" charset="0"/>
          </a:endParaRPr>
        </a:p>
      </dsp:txBody>
      <dsp:txXfrm>
        <a:off x="63284" y="1426453"/>
        <a:ext cx="3372726" cy="1169817"/>
      </dsp:txXfrm>
    </dsp:sp>
    <dsp:sp modelId="{1AD1E6FB-8C08-4191-A217-CF62947C918E}">
      <dsp:nvSpPr>
        <dsp:cNvPr id="0" name=""/>
        <dsp:cNvSpPr/>
      </dsp:nvSpPr>
      <dsp:spPr>
        <a:xfrm rot="5400000">
          <a:off x="6091223" y="262083"/>
          <a:ext cx="1037108" cy="62209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CA" sz="3100" kern="1200" dirty="0" smtClean="0">
              <a:latin typeface="Garamond" panose="02020404030301010803" pitchFamily="18" charset="0"/>
            </a:rPr>
            <a:t>Results released</a:t>
          </a:r>
          <a:endParaRPr lang="en-US" sz="3100" kern="1200" dirty="0">
            <a:latin typeface="Garamond" panose="02020404030301010803" pitchFamily="18" charset="0"/>
          </a:endParaRPr>
        </a:p>
      </dsp:txBody>
      <dsp:txXfrm rot="-5400000">
        <a:off x="3499294" y="2904640"/>
        <a:ext cx="6170340" cy="935854"/>
      </dsp:txXfrm>
    </dsp:sp>
    <dsp:sp modelId="{39077C09-E98A-4BCE-A14D-06AD995C04A5}">
      <dsp:nvSpPr>
        <dsp:cNvPr id="0" name=""/>
        <dsp:cNvSpPr/>
      </dsp:nvSpPr>
      <dsp:spPr>
        <a:xfrm>
          <a:off x="0" y="2724374"/>
          <a:ext cx="3499294" cy="12963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latin typeface="Garamond" panose="02020404030301010803" pitchFamily="18" charset="0"/>
            </a:rPr>
            <a:t>April early, 2022</a:t>
          </a:r>
          <a:endParaRPr lang="en-US" sz="3900" kern="1200" dirty="0">
            <a:latin typeface="Garamond" panose="02020404030301010803" pitchFamily="18" charset="0"/>
          </a:endParaRPr>
        </a:p>
      </dsp:txBody>
      <dsp:txXfrm>
        <a:off x="63284" y="2787658"/>
        <a:ext cx="3372726" cy="1169817"/>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37B83-A20F-479E-B178-C4A674B627BA}" type="datetimeFigureOut">
              <a:rPr lang="en-US" smtClean="0"/>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D916DF-0017-4729-8B21-D0379DD3F0E6}" type="slidenum">
              <a:rPr lang="en-US" smtClean="0"/>
              <a:t>‹#›</a:t>
            </a:fld>
            <a:endParaRPr lang="en-US"/>
          </a:p>
        </p:txBody>
      </p:sp>
    </p:spTree>
    <p:extLst>
      <p:ext uri="{BB962C8B-B14F-4D97-AF65-F5344CB8AC3E}">
        <p14:creationId xmlns:p14="http://schemas.microsoft.com/office/powerpoint/2010/main" val="1403490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1</a:t>
            </a:fld>
            <a:endParaRPr lang="en-US"/>
          </a:p>
        </p:txBody>
      </p:sp>
    </p:spTree>
    <p:extLst>
      <p:ext uri="{BB962C8B-B14F-4D97-AF65-F5344CB8AC3E}">
        <p14:creationId xmlns:p14="http://schemas.microsoft.com/office/powerpoint/2010/main" val="1114190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https://www.nserc-crsng.gc.ca/OnlineServices-ServicesEnLigne/instructions/201/pgs-pdf_eng.asp</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15</a:t>
            </a:fld>
            <a:endParaRPr lang="en-US"/>
          </a:p>
        </p:txBody>
      </p:sp>
    </p:spTree>
    <p:extLst>
      <p:ext uri="{BB962C8B-B14F-4D97-AF65-F5344CB8AC3E}">
        <p14:creationId xmlns:p14="http://schemas.microsoft.com/office/powerpoint/2010/main" val="204118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https://www.nserc-crsng.gc.ca/OnlineServices-ServicesEnLigne/instructions/201/pgs-pdf_eng.asp</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16</a:t>
            </a:fld>
            <a:endParaRPr lang="en-US"/>
          </a:p>
        </p:txBody>
      </p:sp>
    </p:spTree>
    <p:extLst>
      <p:ext uri="{BB962C8B-B14F-4D97-AF65-F5344CB8AC3E}">
        <p14:creationId xmlns:p14="http://schemas.microsoft.com/office/powerpoint/2010/main" val="1115016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smtClean="0"/>
              <a:t>https://www.nserc-crsng.gc.ca/OnlineServices-ServicesEnLigne/instructions/201/pgs-pdf_eng.asp</a:t>
            </a:r>
            <a:endParaRPr lang="en-CA" dirty="0"/>
          </a:p>
        </p:txBody>
      </p:sp>
      <p:sp>
        <p:nvSpPr>
          <p:cNvPr id="4" name="Slide Number Placeholder 3"/>
          <p:cNvSpPr>
            <a:spLocks noGrp="1"/>
          </p:cNvSpPr>
          <p:nvPr>
            <p:ph type="sldNum" sz="quarter" idx="5"/>
          </p:nvPr>
        </p:nvSpPr>
        <p:spPr/>
        <p:txBody>
          <a:bodyPr/>
          <a:lstStyle/>
          <a:p>
            <a:fld id="{4F19C0E9-12D9-4509-809F-CBB6D4035377}" type="slidenum">
              <a:rPr lang="en-CA" smtClean="0"/>
              <a:t>17</a:t>
            </a:fld>
            <a:endParaRPr lang="en-CA"/>
          </a:p>
        </p:txBody>
      </p:sp>
    </p:spTree>
    <p:extLst>
      <p:ext uri="{BB962C8B-B14F-4D97-AF65-F5344CB8AC3E}">
        <p14:creationId xmlns:p14="http://schemas.microsoft.com/office/powerpoint/2010/main" val="125769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https://www.sshrc-crsh.gc.ca/funding-financement/instructions/doctoral/doctoral-eng.aspx</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18</a:t>
            </a:fld>
            <a:endParaRPr lang="en-US"/>
          </a:p>
        </p:txBody>
      </p:sp>
    </p:spTree>
    <p:extLst>
      <p:ext uri="{BB962C8B-B14F-4D97-AF65-F5344CB8AC3E}">
        <p14:creationId xmlns:p14="http://schemas.microsoft.com/office/powerpoint/2010/main" val="3668742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https://www.sshrc-crsh.gc.ca/funding-financement/instructions/doctoral/doctoral-eng.aspx</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19</a:t>
            </a:fld>
            <a:endParaRPr lang="en-US"/>
          </a:p>
        </p:txBody>
      </p:sp>
    </p:spTree>
    <p:extLst>
      <p:ext uri="{BB962C8B-B14F-4D97-AF65-F5344CB8AC3E}">
        <p14:creationId xmlns:p14="http://schemas.microsoft.com/office/powerpoint/2010/main" val="1465645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https://www.sshrc-crsh.gc.ca/funding-financement/instructions/doctoral/doctoral-eng.aspx</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20</a:t>
            </a:fld>
            <a:endParaRPr lang="en-US"/>
          </a:p>
        </p:txBody>
      </p:sp>
    </p:spTree>
    <p:extLst>
      <p:ext uri="{BB962C8B-B14F-4D97-AF65-F5344CB8AC3E}">
        <p14:creationId xmlns:p14="http://schemas.microsoft.com/office/powerpoint/2010/main" val="43002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30</a:t>
            </a:fld>
            <a:endParaRPr lang="en-US"/>
          </a:p>
        </p:txBody>
      </p:sp>
    </p:spTree>
    <p:extLst>
      <p:ext uri="{BB962C8B-B14F-4D97-AF65-F5344CB8AC3E}">
        <p14:creationId xmlns:p14="http://schemas.microsoft.com/office/powerpoint/2010/main" val="231269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3</a:t>
            </a:fld>
            <a:endParaRPr lang="en-US"/>
          </a:p>
        </p:txBody>
      </p:sp>
    </p:spTree>
    <p:extLst>
      <p:ext uri="{BB962C8B-B14F-4D97-AF65-F5344CB8AC3E}">
        <p14:creationId xmlns:p14="http://schemas.microsoft.com/office/powerpoint/2010/main" val="227678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6</a:t>
            </a:fld>
            <a:endParaRPr lang="en-US"/>
          </a:p>
        </p:txBody>
      </p:sp>
    </p:spTree>
    <p:extLst>
      <p:ext uri="{BB962C8B-B14F-4D97-AF65-F5344CB8AC3E}">
        <p14:creationId xmlns:p14="http://schemas.microsoft.com/office/powerpoint/2010/main" val="143383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https://cihr-irsc.gc.ca/e/38887.html</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9</a:t>
            </a:fld>
            <a:endParaRPr lang="en-US"/>
          </a:p>
        </p:txBody>
      </p:sp>
    </p:spTree>
    <p:extLst>
      <p:ext uri="{BB962C8B-B14F-4D97-AF65-F5344CB8AC3E}">
        <p14:creationId xmlns:p14="http://schemas.microsoft.com/office/powerpoint/2010/main" val="302872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https://cihr-irsc.gc.ca/e/38887.html</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10</a:t>
            </a:fld>
            <a:endParaRPr lang="en-US"/>
          </a:p>
        </p:txBody>
      </p:sp>
    </p:spTree>
    <p:extLst>
      <p:ext uri="{BB962C8B-B14F-4D97-AF65-F5344CB8AC3E}">
        <p14:creationId xmlns:p14="http://schemas.microsoft.com/office/powerpoint/2010/main" val="2650986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https://cihr-irsc.gc.ca/e/38887.html</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11</a:t>
            </a:fld>
            <a:endParaRPr lang="en-US"/>
          </a:p>
        </p:txBody>
      </p:sp>
    </p:spTree>
    <p:extLst>
      <p:ext uri="{BB962C8B-B14F-4D97-AF65-F5344CB8AC3E}">
        <p14:creationId xmlns:p14="http://schemas.microsoft.com/office/powerpoint/2010/main" val="192897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https://cihr-irsc.gc.ca/e/38887.html</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12</a:t>
            </a:fld>
            <a:endParaRPr lang="en-US"/>
          </a:p>
        </p:txBody>
      </p:sp>
    </p:spTree>
    <p:extLst>
      <p:ext uri="{BB962C8B-B14F-4D97-AF65-F5344CB8AC3E}">
        <p14:creationId xmlns:p14="http://schemas.microsoft.com/office/powerpoint/2010/main" val="339913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https://cihr-irsc.gc.ca/e/38887.html</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13</a:t>
            </a:fld>
            <a:endParaRPr lang="en-US"/>
          </a:p>
        </p:txBody>
      </p:sp>
    </p:spTree>
    <p:extLst>
      <p:ext uri="{BB962C8B-B14F-4D97-AF65-F5344CB8AC3E}">
        <p14:creationId xmlns:p14="http://schemas.microsoft.com/office/powerpoint/2010/main" val="76596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https://www.nserc-crsng.gc.ca/OnlineServices-ServicesEnLigne/instructions/201/pgs-pdf_eng.asp</a:t>
            </a:r>
            <a:endParaRPr lang="en-US" dirty="0"/>
          </a:p>
        </p:txBody>
      </p:sp>
      <p:sp>
        <p:nvSpPr>
          <p:cNvPr id="4" name="Slide Number Placeholder 3"/>
          <p:cNvSpPr>
            <a:spLocks noGrp="1"/>
          </p:cNvSpPr>
          <p:nvPr>
            <p:ph type="sldNum" sz="quarter" idx="10"/>
          </p:nvPr>
        </p:nvSpPr>
        <p:spPr/>
        <p:txBody>
          <a:bodyPr/>
          <a:lstStyle/>
          <a:p>
            <a:fld id="{48D916DF-0017-4729-8B21-D0379DD3F0E6}" type="slidenum">
              <a:rPr lang="en-US" smtClean="0"/>
              <a:t>14</a:t>
            </a:fld>
            <a:endParaRPr lang="en-US"/>
          </a:p>
        </p:txBody>
      </p:sp>
    </p:spTree>
    <p:extLst>
      <p:ext uri="{BB962C8B-B14F-4D97-AF65-F5344CB8AC3E}">
        <p14:creationId xmlns:p14="http://schemas.microsoft.com/office/powerpoint/2010/main" val="20539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5CCD3C4-33D2-4ED3-97D2-7864EAF48513}"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CCA77-C8A5-45DD-A056-CA42D8881EF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039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CD3C4-33D2-4ED3-97D2-7864EAF48513}"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CCA77-C8A5-45DD-A056-CA42D8881EFA}" type="slidenum">
              <a:rPr lang="en-US" smtClean="0"/>
              <a:t>‹#›</a:t>
            </a:fld>
            <a:endParaRPr lang="en-US"/>
          </a:p>
        </p:txBody>
      </p:sp>
    </p:spTree>
    <p:extLst>
      <p:ext uri="{BB962C8B-B14F-4D97-AF65-F5344CB8AC3E}">
        <p14:creationId xmlns:p14="http://schemas.microsoft.com/office/powerpoint/2010/main" val="382825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CD3C4-33D2-4ED3-97D2-7864EAF48513}"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CCA77-C8A5-45DD-A056-CA42D8881EF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01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CD3C4-33D2-4ED3-97D2-7864EAF48513}"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CCA77-C8A5-45DD-A056-CA42D8881EFA}" type="slidenum">
              <a:rPr lang="en-US" smtClean="0"/>
              <a:t>‹#›</a:t>
            </a:fld>
            <a:endParaRPr lang="en-US"/>
          </a:p>
        </p:txBody>
      </p:sp>
    </p:spTree>
    <p:extLst>
      <p:ext uri="{BB962C8B-B14F-4D97-AF65-F5344CB8AC3E}">
        <p14:creationId xmlns:p14="http://schemas.microsoft.com/office/powerpoint/2010/main" val="96331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5CCD3C4-33D2-4ED3-97D2-7864EAF48513}" type="datetimeFigureOut">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CCA77-C8A5-45DD-A056-CA42D8881EF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54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CCD3C4-33D2-4ED3-97D2-7864EAF48513}"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CCA77-C8A5-45DD-A056-CA42D8881EFA}" type="slidenum">
              <a:rPr lang="en-US" smtClean="0"/>
              <a:t>‹#›</a:t>
            </a:fld>
            <a:endParaRPr lang="en-US"/>
          </a:p>
        </p:txBody>
      </p:sp>
    </p:spTree>
    <p:extLst>
      <p:ext uri="{BB962C8B-B14F-4D97-AF65-F5344CB8AC3E}">
        <p14:creationId xmlns:p14="http://schemas.microsoft.com/office/powerpoint/2010/main" val="86779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CCD3C4-33D2-4ED3-97D2-7864EAF48513}" type="datetimeFigureOut">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CCA77-C8A5-45DD-A056-CA42D8881EFA}" type="slidenum">
              <a:rPr lang="en-US" smtClean="0"/>
              <a:t>‹#›</a:t>
            </a:fld>
            <a:endParaRPr lang="en-US"/>
          </a:p>
        </p:txBody>
      </p:sp>
    </p:spTree>
    <p:extLst>
      <p:ext uri="{BB962C8B-B14F-4D97-AF65-F5344CB8AC3E}">
        <p14:creationId xmlns:p14="http://schemas.microsoft.com/office/powerpoint/2010/main" val="240205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CCD3C4-33D2-4ED3-97D2-7864EAF48513}" type="datetimeFigureOut">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CCA77-C8A5-45DD-A056-CA42D8881EFA}" type="slidenum">
              <a:rPr lang="en-US" smtClean="0"/>
              <a:t>‹#›</a:t>
            </a:fld>
            <a:endParaRPr lang="en-US"/>
          </a:p>
        </p:txBody>
      </p:sp>
    </p:spTree>
    <p:extLst>
      <p:ext uri="{BB962C8B-B14F-4D97-AF65-F5344CB8AC3E}">
        <p14:creationId xmlns:p14="http://schemas.microsoft.com/office/powerpoint/2010/main" val="56914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CD3C4-33D2-4ED3-97D2-7864EAF48513}" type="datetimeFigureOut">
              <a:rPr lang="en-US" smtClean="0"/>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CCA77-C8A5-45DD-A056-CA42D8881EFA}" type="slidenum">
              <a:rPr lang="en-US" smtClean="0"/>
              <a:t>‹#›</a:t>
            </a:fld>
            <a:endParaRPr lang="en-US"/>
          </a:p>
        </p:txBody>
      </p:sp>
    </p:spTree>
    <p:extLst>
      <p:ext uri="{BB962C8B-B14F-4D97-AF65-F5344CB8AC3E}">
        <p14:creationId xmlns:p14="http://schemas.microsoft.com/office/powerpoint/2010/main" val="401924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5CCD3C4-33D2-4ED3-97D2-7864EAF48513}"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CCA77-C8A5-45DD-A056-CA42D8881EFA}" type="slidenum">
              <a:rPr lang="en-US" smtClean="0"/>
              <a:t>‹#›</a:t>
            </a:fld>
            <a:endParaRPr lang="en-US"/>
          </a:p>
        </p:txBody>
      </p:sp>
    </p:spTree>
    <p:extLst>
      <p:ext uri="{BB962C8B-B14F-4D97-AF65-F5344CB8AC3E}">
        <p14:creationId xmlns:p14="http://schemas.microsoft.com/office/powerpoint/2010/main" val="346395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5CCD3C4-33D2-4ED3-97D2-7864EAF48513}" type="datetimeFigureOut">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CCA77-C8A5-45DD-A056-CA42D8881EF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6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CCD3C4-33D2-4ED3-97D2-7864EAF48513}" type="datetimeFigureOut">
              <a:rPr lang="en-US" smtClean="0"/>
              <a:t>9/28/2021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75CCA77-C8A5-45DD-A056-CA42D8881EFA}"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2452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www.nserc-crsng.gc.ca/OnlineServices-ServicesEnLigne/Index_eng.asp" TargetMode="External"/><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www.nserc-crsng.gc.ca/OnlineServices-ServicesEnLigne/Index_eng.asp" TargetMode="External"/><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hyperlink" Target="mailto:schol@nserc-crsng.gc.ca" TargetMode="External"/><Relationship Id="rId7" Type="http://schemas.openxmlformats.org/officeDocument/2006/relationships/hyperlink" Target="mailto:csa413@mun.ca" TargetMode="External"/><Relationship Id="rId2" Type="http://schemas.openxmlformats.org/officeDocument/2006/relationships/hyperlink" Target="mailto:support-soutien@cihr-irsc.gc.ca" TargetMode="External"/><Relationship Id="rId1" Type="http://schemas.openxmlformats.org/officeDocument/2006/relationships/slideLayout" Target="../slideLayouts/slideLayout2.xml"/><Relationship Id="rId6" Type="http://schemas.openxmlformats.org/officeDocument/2006/relationships/hyperlink" Target="mailto:carol@mun.ca" TargetMode="External"/><Relationship Id="rId5" Type="http://schemas.openxmlformats.org/officeDocument/2006/relationships/hyperlink" Target="mailto:glamkin@mun.ca" TargetMode="External"/><Relationship Id="rId4" Type="http://schemas.openxmlformats.org/officeDocument/2006/relationships/hyperlink" Target="mailto:fellowships@sshrc-crsh.gc.ca"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mun.ca/sgs/current/funding/fundinginfo.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Garamond" panose="02020404030301010803" pitchFamily="18" charset="0"/>
              </a:rPr>
              <a:t>Canada Graduate Scholarship - Doctorate</a:t>
            </a:r>
            <a:endParaRPr lang="en-US" dirty="0">
              <a:latin typeface="Garamond" panose="02020404030301010803" pitchFamily="18" charset="0"/>
            </a:endParaRPr>
          </a:p>
        </p:txBody>
      </p:sp>
      <p:sp>
        <p:nvSpPr>
          <p:cNvPr id="3" name="Subtitle 2"/>
          <p:cNvSpPr>
            <a:spLocks noGrp="1"/>
          </p:cNvSpPr>
          <p:nvPr>
            <p:ph type="subTitle" idx="1"/>
          </p:nvPr>
        </p:nvSpPr>
        <p:spPr/>
        <p:txBody>
          <a:bodyPr/>
          <a:lstStyle/>
          <a:p>
            <a:r>
              <a:rPr lang="en-US" dirty="0">
                <a:latin typeface="Garamond" panose="02020404030301010803" pitchFamily="18" charset="0"/>
              </a:rPr>
              <a:t>School of Graduate Studies</a:t>
            </a:r>
          </a:p>
          <a:p>
            <a:r>
              <a:rPr lang="en-US" dirty="0">
                <a:latin typeface="Garamond" panose="02020404030301010803" pitchFamily="18" charset="0"/>
              </a:rPr>
              <a:t>Memorial University</a:t>
            </a:r>
          </a:p>
          <a:p>
            <a:r>
              <a:rPr lang="en-US" dirty="0">
                <a:latin typeface="Garamond" panose="02020404030301010803" pitchFamily="18" charset="0"/>
              </a:rPr>
              <a:t>September 2021</a:t>
            </a:r>
          </a:p>
          <a:p>
            <a:endParaRPr lang="en-US" dirty="0">
              <a:latin typeface="Garamond" panose="02020404030301010803" pitchFamily="18" charset="0"/>
            </a:endParaRPr>
          </a:p>
        </p:txBody>
      </p:sp>
    </p:spTree>
    <p:extLst>
      <p:ext uri="{BB962C8B-B14F-4D97-AF65-F5344CB8AC3E}">
        <p14:creationId xmlns:p14="http://schemas.microsoft.com/office/powerpoint/2010/main" val="5452170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77" y="585216"/>
            <a:ext cx="10940131" cy="1499616"/>
          </a:xfrm>
        </p:spPr>
        <p:txBody>
          <a:bodyPr/>
          <a:lstStyle/>
          <a:p>
            <a:r>
              <a:rPr lang="en-CA" sz="5400" dirty="0">
                <a:solidFill>
                  <a:schemeClr val="tx1"/>
                </a:solidFill>
                <a:latin typeface="Garamond" panose="02020404030301010803" pitchFamily="18" charset="0"/>
              </a:rPr>
              <a:t>Canadian Common </a:t>
            </a:r>
            <a:r>
              <a:rPr lang="en-CA" sz="5400" dirty="0" smtClean="0">
                <a:solidFill>
                  <a:schemeClr val="tx1"/>
                </a:solidFill>
                <a:latin typeface="Garamond" panose="02020404030301010803" pitchFamily="18" charset="0"/>
              </a:rPr>
              <a:t>CV (CCV):</a:t>
            </a:r>
            <a:endParaRPr lang="en-US" dirty="0">
              <a:solidFill>
                <a:schemeClr val="tx1"/>
              </a:solidFill>
              <a:latin typeface="Garamond" panose="02020404030301010803" pitchFamily="18" charset="0"/>
            </a:endParaRPr>
          </a:p>
        </p:txBody>
      </p:sp>
      <p:sp>
        <p:nvSpPr>
          <p:cNvPr id="3" name="Content Placeholder 2"/>
          <p:cNvSpPr>
            <a:spLocks noGrp="1"/>
          </p:cNvSpPr>
          <p:nvPr>
            <p:ph idx="1"/>
          </p:nvPr>
        </p:nvSpPr>
        <p:spPr>
          <a:xfrm>
            <a:off x="771578" y="2084832"/>
            <a:ext cx="9720073" cy="4023360"/>
          </a:xfrm>
        </p:spPr>
        <p:txBody>
          <a:bodyPr/>
          <a:lstStyle/>
          <a:p>
            <a:r>
              <a:rPr lang="en-US" dirty="0" smtClean="0">
                <a:latin typeface="Garamond" panose="02020404030301010803" pitchFamily="18" charset="0"/>
              </a:rPr>
              <a:t>Some sections of the CCV has limits to how many entries you can make:</a:t>
            </a:r>
            <a:endParaRPr lang="en-US" dirty="0">
              <a:latin typeface="Garamond" panose="02020404030301010803" pitchFamily="18" charset="0"/>
            </a:endParaRPr>
          </a:p>
        </p:txBody>
      </p:sp>
      <p:sp>
        <p:nvSpPr>
          <p:cNvPr id="6" name="Content Placeholder 2"/>
          <p:cNvSpPr txBox="1">
            <a:spLocks/>
          </p:cNvSpPr>
          <p:nvPr/>
        </p:nvSpPr>
        <p:spPr>
          <a:xfrm>
            <a:off x="6144766" y="3100252"/>
            <a:ext cx="5463756"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Ø"/>
            </a:pPr>
            <a:r>
              <a:rPr lang="en-US" sz="2400" dirty="0">
                <a:latin typeface="Garamond" panose="02020404030301010803" pitchFamily="18" charset="0"/>
              </a:rPr>
              <a:t>Intellectual Property: </a:t>
            </a:r>
            <a:r>
              <a:rPr lang="en-US" sz="2400" dirty="0" smtClean="0">
                <a:latin typeface="Garamond" panose="02020404030301010803" pitchFamily="18" charset="0"/>
              </a:rPr>
              <a:t>5</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Activities: </a:t>
            </a:r>
            <a:r>
              <a:rPr lang="en-US" sz="2400" dirty="0" smtClean="0">
                <a:latin typeface="Garamond" panose="02020404030301010803" pitchFamily="18" charset="0"/>
              </a:rPr>
              <a:t>5</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Memberships: </a:t>
            </a:r>
            <a:r>
              <a:rPr lang="en-US" sz="2400" dirty="0" smtClean="0">
                <a:latin typeface="Garamond" panose="02020404030301010803" pitchFamily="18" charset="0"/>
              </a:rPr>
              <a:t>5</a:t>
            </a:r>
          </a:p>
          <a:p>
            <a:pPr>
              <a:buFont typeface="Wingdings" panose="05000000000000000000" pitchFamily="2" charset="2"/>
              <a:buChar char="Ø"/>
            </a:pPr>
            <a:endParaRPr lang="en-US" sz="100" dirty="0" smtClean="0">
              <a:latin typeface="Garamond" panose="02020404030301010803" pitchFamily="18" charset="0"/>
            </a:endParaRPr>
          </a:p>
          <a:p>
            <a:pPr>
              <a:buFont typeface="Wingdings" panose="05000000000000000000" pitchFamily="2" charset="2"/>
              <a:buChar char="Ø"/>
            </a:pPr>
            <a:r>
              <a:rPr lang="en-US" sz="2400" dirty="0" smtClean="0">
                <a:latin typeface="Garamond" panose="02020404030301010803" pitchFamily="18" charset="0"/>
              </a:rPr>
              <a:t>BUT there </a:t>
            </a:r>
            <a:r>
              <a:rPr lang="en-US" sz="2400" dirty="0">
                <a:latin typeface="Garamond" panose="02020404030301010803" pitchFamily="18" charset="0"/>
              </a:rPr>
              <a:t>are no limits for other sections of the CCV</a:t>
            </a:r>
          </a:p>
        </p:txBody>
      </p:sp>
      <p:sp>
        <p:nvSpPr>
          <p:cNvPr id="7" name="Content Placeholder 2"/>
          <p:cNvSpPr txBox="1">
            <a:spLocks/>
          </p:cNvSpPr>
          <p:nvPr/>
        </p:nvSpPr>
        <p:spPr>
          <a:xfrm>
            <a:off x="923977" y="3100252"/>
            <a:ext cx="5463756"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Ø"/>
            </a:pPr>
            <a:r>
              <a:rPr lang="en-US" sz="2400" dirty="0">
                <a:latin typeface="Garamond" panose="02020404030301010803" pitchFamily="18" charset="0"/>
              </a:rPr>
              <a:t>Publications: </a:t>
            </a:r>
            <a:r>
              <a:rPr lang="en-US" sz="2400" dirty="0" smtClean="0">
                <a:latin typeface="Garamond" panose="02020404030301010803" pitchFamily="18" charset="0"/>
              </a:rPr>
              <a:t>20</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Artistic Contribution: </a:t>
            </a:r>
            <a:r>
              <a:rPr lang="en-US" sz="2400" dirty="0" smtClean="0">
                <a:latin typeface="Garamond" panose="02020404030301010803" pitchFamily="18" charset="0"/>
              </a:rPr>
              <a:t>10</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Presentations: </a:t>
            </a:r>
            <a:r>
              <a:rPr lang="en-US" sz="2400" dirty="0" smtClean="0">
                <a:latin typeface="Garamond" panose="02020404030301010803" pitchFamily="18" charset="0"/>
              </a:rPr>
              <a:t>10</a:t>
            </a:r>
          </a:p>
          <a:p>
            <a:pPr>
              <a:buFont typeface="Wingdings" panose="05000000000000000000" pitchFamily="2" charset="2"/>
              <a:buChar char="Ø"/>
            </a:pPr>
            <a:endParaRPr lang="en-US" sz="100" dirty="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Interviews and Media Relations: 10</a:t>
            </a:r>
          </a:p>
          <a:p>
            <a:pPr>
              <a:buFont typeface="Wingdings" panose="05000000000000000000" pitchFamily="2" charset="2"/>
              <a:buChar char="Ø"/>
            </a:pPr>
            <a:endParaRPr lang="en-US" dirty="0">
              <a:latin typeface="Garamond" panose="02020404030301010803" pitchFamily="18" charset="0"/>
            </a:endParaRPr>
          </a:p>
        </p:txBody>
      </p:sp>
    </p:spTree>
    <p:extLst>
      <p:ext uri="{BB962C8B-B14F-4D97-AF65-F5344CB8AC3E}">
        <p14:creationId xmlns:p14="http://schemas.microsoft.com/office/powerpoint/2010/main" val="276822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63" y="585216"/>
            <a:ext cx="9720072" cy="1499616"/>
          </a:xfrm>
        </p:spPr>
        <p:txBody>
          <a:bodyPr/>
          <a:lstStyle/>
          <a:p>
            <a:r>
              <a:rPr lang="en-US" dirty="0" smtClean="0">
                <a:latin typeface="Garamond" panose="02020404030301010803" pitchFamily="18" charset="0"/>
              </a:rPr>
              <a:t>Application: CIHR </a:t>
            </a:r>
            <a:endParaRPr lang="en-US" dirty="0">
              <a:latin typeface="Garamond" panose="02020404030301010803" pitchFamily="18" charset="0"/>
            </a:endParaRPr>
          </a:p>
        </p:txBody>
      </p:sp>
      <p:sp>
        <p:nvSpPr>
          <p:cNvPr id="3" name="Content Placeholder 2"/>
          <p:cNvSpPr>
            <a:spLocks noGrp="1"/>
          </p:cNvSpPr>
          <p:nvPr>
            <p:ph idx="1"/>
          </p:nvPr>
        </p:nvSpPr>
        <p:spPr>
          <a:xfrm>
            <a:off x="1128631" y="1972491"/>
            <a:ext cx="9720073" cy="4680858"/>
          </a:xfrm>
        </p:spPr>
        <p:txBody>
          <a:bodyPr>
            <a:normAutofit/>
          </a:bodyPr>
          <a:lstStyle/>
          <a:p>
            <a:pPr>
              <a:buFont typeface="Wingdings" panose="05000000000000000000" pitchFamily="2" charset="2"/>
              <a:buChar char="Ø"/>
            </a:pPr>
            <a:r>
              <a:rPr lang="en-CA" b="1" dirty="0" smtClean="0">
                <a:latin typeface="Garamond" panose="02020404030301010803" pitchFamily="18" charset="0"/>
              </a:rPr>
              <a:t>Identify Participants</a:t>
            </a:r>
            <a:r>
              <a:rPr lang="en-CA" dirty="0" smtClean="0">
                <a:latin typeface="Garamond" panose="02020404030301010803" pitchFamily="18" charset="0"/>
              </a:rPr>
              <a:t>: Nominated Principal Applicant (i.e. graduate researcher) and a Primary Supervisor</a:t>
            </a:r>
          </a:p>
          <a:p>
            <a:pPr lvl="3">
              <a:buFont typeface="Wingdings" panose="05000000000000000000" pitchFamily="2" charset="2"/>
              <a:buChar char="Ø"/>
            </a:pPr>
            <a:r>
              <a:rPr lang="en-CA" sz="1800" dirty="0" smtClean="0">
                <a:latin typeface="Garamond" panose="02020404030301010803" pitchFamily="18" charset="0"/>
              </a:rPr>
              <a:t>Publications list: supplemental information on entries under Publications in CCV (2 pg. max).</a:t>
            </a:r>
          </a:p>
          <a:p>
            <a:pPr lvl="3">
              <a:buFont typeface="Wingdings" panose="05000000000000000000" pitchFamily="2" charset="2"/>
              <a:buChar char="Ø"/>
            </a:pPr>
            <a:r>
              <a:rPr lang="en-CA" sz="1800" dirty="0" smtClean="0">
                <a:latin typeface="Garamond" panose="02020404030301010803" pitchFamily="18" charset="0"/>
              </a:rPr>
              <a:t>Proof of Canadian Citizenship or Permanent Residency</a:t>
            </a:r>
          </a:p>
          <a:p>
            <a:pPr>
              <a:buFont typeface="Wingdings" panose="05000000000000000000" pitchFamily="2" charset="2"/>
              <a:buChar char="Ø"/>
            </a:pPr>
            <a:r>
              <a:rPr lang="en-CA" b="1" dirty="0" smtClean="0">
                <a:latin typeface="Garamond" panose="02020404030301010803" pitchFamily="18" charset="0"/>
              </a:rPr>
              <a:t>Identify Sponsors</a:t>
            </a:r>
            <a:r>
              <a:rPr lang="en-CA" dirty="0" smtClean="0">
                <a:latin typeface="Garamond" panose="02020404030301010803" pitchFamily="18" charset="0"/>
              </a:rPr>
              <a:t>: 2 referee’s to provide an assessment of the applicant. </a:t>
            </a:r>
          </a:p>
          <a:p>
            <a:pPr>
              <a:buFont typeface="Wingdings" panose="05000000000000000000" pitchFamily="2" charset="2"/>
              <a:buChar char="Ø"/>
            </a:pPr>
            <a:r>
              <a:rPr lang="en-CA" b="1" dirty="0" smtClean="0">
                <a:latin typeface="Garamond" panose="02020404030301010803" pitchFamily="18" charset="0"/>
              </a:rPr>
              <a:t>Proposal Information: </a:t>
            </a:r>
          </a:p>
          <a:p>
            <a:pPr lvl="3">
              <a:lnSpc>
                <a:spcPct val="150000"/>
              </a:lnSpc>
              <a:buFont typeface="Wingdings" panose="05000000000000000000" pitchFamily="2" charset="2"/>
              <a:buChar char="Ø"/>
            </a:pPr>
            <a:r>
              <a:rPr lang="en-CA" sz="1700" dirty="0" smtClean="0">
                <a:latin typeface="Garamond" panose="02020404030301010803" pitchFamily="18" charset="0"/>
              </a:rPr>
              <a:t>The </a:t>
            </a:r>
            <a:r>
              <a:rPr lang="en-CA" sz="1700" dirty="0">
                <a:latin typeface="Garamond" panose="02020404030301010803" pitchFamily="18" charset="0"/>
              </a:rPr>
              <a:t>Title of Research </a:t>
            </a:r>
            <a:r>
              <a:rPr lang="en-CA" sz="1700" dirty="0" smtClean="0">
                <a:latin typeface="Garamond" panose="02020404030301010803" pitchFamily="18" charset="0"/>
              </a:rPr>
              <a:t>Proposal: </a:t>
            </a:r>
            <a:endParaRPr lang="en-CA" sz="1700" dirty="0" smtClean="0">
              <a:latin typeface="Garamond" panose="02020404030301010803" pitchFamily="18" charset="0"/>
            </a:endParaRPr>
          </a:p>
          <a:p>
            <a:pPr lvl="3">
              <a:lnSpc>
                <a:spcPct val="150000"/>
              </a:lnSpc>
              <a:buFont typeface="Wingdings" panose="05000000000000000000" pitchFamily="2" charset="2"/>
              <a:buChar char="Ø"/>
            </a:pPr>
            <a:r>
              <a:rPr lang="en-CA" sz="1700" dirty="0" smtClean="0">
                <a:latin typeface="Garamond" panose="02020404030301010803" pitchFamily="18" charset="0"/>
              </a:rPr>
              <a:t>The </a:t>
            </a:r>
            <a:r>
              <a:rPr lang="en-CA" sz="1700" dirty="0">
                <a:latin typeface="Garamond" panose="02020404030301010803" pitchFamily="18" charset="0"/>
              </a:rPr>
              <a:t>Lay Title </a:t>
            </a:r>
            <a:endParaRPr lang="en-CA" sz="1700" dirty="0" smtClean="0">
              <a:latin typeface="Garamond" panose="02020404030301010803" pitchFamily="18" charset="0"/>
            </a:endParaRPr>
          </a:p>
          <a:p>
            <a:pPr lvl="3">
              <a:lnSpc>
                <a:spcPct val="150000"/>
              </a:lnSpc>
              <a:buFont typeface="Wingdings" panose="05000000000000000000" pitchFamily="2" charset="2"/>
              <a:buChar char="Ø"/>
            </a:pPr>
            <a:r>
              <a:rPr lang="en-CA" sz="1700" dirty="0" smtClean="0">
                <a:latin typeface="Garamond" panose="02020404030301010803" pitchFamily="18" charset="0"/>
              </a:rPr>
              <a:t>The </a:t>
            </a:r>
            <a:r>
              <a:rPr lang="en-CA" sz="1700" dirty="0">
                <a:latin typeface="Garamond" panose="02020404030301010803" pitchFamily="18" charset="0"/>
              </a:rPr>
              <a:t>Lay Abstract </a:t>
            </a:r>
            <a:r>
              <a:rPr lang="en-CA" sz="1700" dirty="0" smtClean="0">
                <a:latin typeface="Garamond" panose="02020404030301010803" pitchFamily="18" charset="0"/>
              </a:rPr>
              <a:t> </a:t>
            </a:r>
          </a:p>
          <a:p>
            <a:pPr>
              <a:buFont typeface="Wingdings" panose="05000000000000000000" pitchFamily="2" charset="2"/>
              <a:buChar char="Ø"/>
            </a:pPr>
            <a:endParaRPr lang="en-CA" sz="500" dirty="0">
              <a:latin typeface="Garamond" panose="02020404030301010803" pitchFamily="18" charset="0"/>
            </a:endParaRPr>
          </a:p>
          <a:p>
            <a:pPr>
              <a:buFont typeface="Wingdings" panose="05000000000000000000" pitchFamily="2" charset="2"/>
              <a:buChar char="Ø"/>
            </a:pPr>
            <a:endParaRPr lang="en-US" dirty="0">
              <a:latin typeface="Garamond" panose="02020404030301010803" pitchFamily="18" charset="0"/>
            </a:endParaRPr>
          </a:p>
        </p:txBody>
      </p:sp>
      <p:pic>
        <p:nvPicPr>
          <p:cNvPr id="7" name="Picture 2" descr="CI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931" y="618565"/>
            <a:ext cx="2051763"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87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63" y="585216"/>
            <a:ext cx="9720072" cy="1499616"/>
          </a:xfrm>
        </p:spPr>
        <p:txBody>
          <a:bodyPr/>
          <a:lstStyle/>
          <a:p>
            <a:r>
              <a:rPr lang="en-US" dirty="0" smtClean="0">
                <a:latin typeface="Garamond" panose="02020404030301010803" pitchFamily="18" charset="0"/>
              </a:rPr>
              <a:t>Application: CIHR </a:t>
            </a:r>
            <a:endParaRPr lang="en-US" dirty="0">
              <a:latin typeface="Garamond" panose="02020404030301010803" pitchFamily="18" charset="0"/>
            </a:endParaRPr>
          </a:p>
        </p:txBody>
      </p:sp>
      <p:sp>
        <p:nvSpPr>
          <p:cNvPr id="3" name="Content Placeholder 2"/>
          <p:cNvSpPr>
            <a:spLocks noGrp="1"/>
          </p:cNvSpPr>
          <p:nvPr>
            <p:ph idx="1"/>
          </p:nvPr>
        </p:nvSpPr>
        <p:spPr>
          <a:xfrm>
            <a:off x="762864" y="2084832"/>
            <a:ext cx="5415868" cy="4680858"/>
          </a:xfrm>
        </p:spPr>
        <p:txBody>
          <a:bodyPr>
            <a:normAutofit/>
          </a:bodyPr>
          <a:lstStyle/>
          <a:p>
            <a:pPr>
              <a:buFont typeface="Wingdings" panose="05000000000000000000" pitchFamily="2" charset="2"/>
              <a:buChar char="Ø"/>
            </a:pPr>
            <a:r>
              <a:rPr lang="en-CA" b="1" dirty="0" smtClean="0">
                <a:latin typeface="Garamond" panose="02020404030301010803" pitchFamily="18" charset="0"/>
              </a:rPr>
              <a:t>Proposal Information </a:t>
            </a:r>
            <a:r>
              <a:rPr lang="en-CA" b="1" dirty="0" err="1" smtClean="0">
                <a:latin typeface="Garamond" panose="02020404030301010803" pitchFamily="18" charset="0"/>
              </a:rPr>
              <a:t>Cont</a:t>
            </a:r>
            <a:r>
              <a:rPr lang="en-CA" b="1" dirty="0" smtClean="0">
                <a:latin typeface="Garamond" panose="02020404030301010803" pitchFamily="18" charset="0"/>
              </a:rPr>
              <a:t>’: </a:t>
            </a:r>
          </a:p>
          <a:p>
            <a:pPr lvl="3">
              <a:lnSpc>
                <a:spcPct val="150000"/>
              </a:lnSpc>
              <a:buFont typeface="Wingdings" panose="05000000000000000000" pitchFamily="2" charset="2"/>
              <a:buChar char="Ø"/>
            </a:pPr>
            <a:r>
              <a:rPr lang="en-CA" sz="1700" dirty="0" smtClean="0">
                <a:latin typeface="Garamond" panose="02020404030301010803" pitchFamily="18" charset="0"/>
              </a:rPr>
              <a:t>Certification requirements: </a:t>
            </a:r>
          </a:p>
          <a:p>
            <a:pPr lvl="3">
              <a:lnSpc>
                <a:spcPct val="150000"/>
              </a:lnSpc>
              <a:buFont typeface="Wingdings" panose="05000000000000000000" pitchFamily="2" charset="2"/>
              <a:buChar char="Ø"/>
            </a:pPr>
            <a:r>
              <a:rPr lang="en-CA" sz="1700" dirty="0" smtClean="0">
                <a:latin typeface="Garamond" panose="02020404030301010803" pitchFamily="18" charset="0"/>
              </a:rPr>
              <a:t>Period of Support requested: </a:t>
            </a:r>
          </a:p>
          <a:p>
            <a:pPr lvl="3">
              <a:lnSpc>
                <a:spcPct val="150000"/>
              </a:lnSpc>
              <a:buFont typeface="Wingdings" panose="05000000000000000000" pitchFamily="2" charset="2"/>
              <a:buChar char="Ø"/>
            </a:pPr>
            <a:r>
              <a:rPr lang="en-CA" sz="1700" dirty="0" smtClean="0">
                <a:latin typeface="Garamond" panose="02020404030301010803" pitchFamily="18" charset="0"/>
              </a:rPr>
              <a:t>Proposed start date: </a:t>
            </a:r>
          </a:p>
          <a:p>
            <a:pPr lvl="3">
              <a:lnSpc>
                <a:spcPct val="150000"/>
              </a:lnSpc>
              <a:buFont typeface="Wingdings" panose="05000000000000000000" pitchFamily="2" charset="2"/>
              <a:buChar char="Ø"/>
            </a:pPr>
            <a:r>
              <a:rPr lang="en-CA" sz="1700" dirty="0" smtClean="0">
                <a:latin typeface="Garamond" panose="02020404030301010803" pitchFamily="18" charset="0"/>
              </a:rPr>
              <a:t>Timeline: </a:t>
            </a:r>
          </a:p>
          <a:p>
            <a:pPr lvl="3">
              <a:lnSpc>
                <a:spcPct val="150000"/>
              </a:lnSpc>
              <a:buFont typeface="Wingdings" panose="05000000000000000000" pitchFamily="2" charset="2"/>
              <a:buChar char="Ø"/>
            </a:pPr>
            <a:r>
              <a:rPr lang="en-US" sz="1700" dirty="0" smtClean="0">
                <a:latin typeface="Garamond" panose="02020404030301010803" pitchFamily="18" charset="0"/>
              </a:rPr>
              <a:t>Summary of the Research Project</a:t>
            </a:r>
          </a:p>
          <a:p>
            <a:pPr lvl="3">
              <a:lnSpc>
                <a:spcPct val="150000"/>
              </a:lnSpc>
              <a:buFont typeface="Wingdings" panose="05000000000000000000" pitchFamily="2" charset="2"/>
              <a:buChar char="Ø"/>
            </a:pPr>
            <a:r>
              <a:rPr lang="en-US" sz="1700" dirty="0" smtClean="0">
                <a:latin typeface="Garamond" panose="02020404030301010803" pitchFamily="18" charset="0"/>
              </a:rPr>
              <a:t>Language in which proposal is written: </a:t>
            </a:r>
          </a:p>
          <a:p>
            <a:pPr lvl="3">
              <a:lnSpc>
                <a:spcPct val="150000"/>
              </a:lnSpc>
              <a:buFont typeface="Wingdings" panose="05000000000000000000" pitchFamily="2" charset="2"/>
              <a:buChar char="Ø"/>
            </a:pPr>
            <a:r>
              <a:rPr lang="en-US" sz="1700" dirty="0" smtClean="0">
                <a:latin typeface="Garamond" panose="02020404030301010803" pitchFamily="18" charset="0"/>
              </a:rPr>
              <a:t>Descriptors: </a:t>
            </a:r>
          </a:p>
          <a:p>
            <a:pPr lvl="3">
              <a:lnSpc>
                <a:spcPct val="150000"/>
              </a:lnSpc>
              <a:buFont typeface="Wingdings" panose="05000000000000000000" pitchFamily="2" charset="2"/>
              <a:buChar char="Ø"/>
            </a:pPr>
            <a:r>
              <a:rPr lang="en-US" sz="1700" dirty="0" smtClean="0">
                <a:latin typeface="Garamond" panose="02020404030301010803" pitchFamily="18" charset="0"/>
              </a:rPr>
              <a:t>Areas of Research: </a:t>
            </a:r>
          </a:p>
          <a:p>
            <a:pPr lvl="3">
              <a:lnSpc>
                <a:spcPct val="150000"/>
              </a:lnSpc>
              <a:buFont typeface="Wingdings" panose="05000000000000000000" pitchFamily="2" charset="2"/>
              <a:buChar char="Ø"/>
            </a:pPr>
            <a:endParaRPr lang="en-CA" sz="1700" dirty="0" smtClean="0">
              <a:latin typeface="Garamond" panose="02020404030301010803" pitchFamily="18" charset="0"/>
            </a:endParaRPr>
          </a:p>
          <a:p>
            <a:pPr>
              <a:buFont typeface="Wingdings" panose="05000000000000000000" pitchFamily="2" charset="2"/>
              <a:buChar char="Ø"/>
            </a:pPr>
            <a:endParaRPr lang="en-CA" sz="500" dirty="0">
              <a:latin typeface="Garamond" panose="02020404030301010803" pitchFamily="18" charset="0"/>
            </a:endParaRPr>
          </a:p>
          <a:p>
            <a:pPr>
              <a:buFont typeface="Wingdings" panose="05000000000000000000" pitchFamily="2" charset="2"/>
              <a:buChar char="Ø"/>
            </a:pPr>
            <a:endParaRPr lang="en-US" dirty="0">
              <a:latin typeface="Garamond" panose="02020404030301010803" pitchFamily="18" charset="0"/>
            </a:endParaRPr>
          </a:p>
        </p:txBody>
      </p:sp>
      <p:sp>
        <p:nvSpPr>
          <p:cNvPr id="6" name="Content Placeholder 2"/>
          <p:cNvSpPr txBox="1">
            <a:spLocks/>
          </p:cNvSpPr>
          <p:nvPr/>
        </p:nvSpPr>
        <p:spPr>
          <a:xfrm>
            <a:off x="6414726" y="2398340"/>
            <a:ext cx="5415868" cy="468085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3">
              <a:lnSpc>
                <a:spcPct val="150000"/>
              </a:lnSpc>
              <a:buFont typeface="Wingdings" panose="05000000000000000000" pitchFamily="2" charset="2"/>
              <a:buChar char="Ø"/>
            </a:pPr>
            <a:r>
              <a:rPr lang="en-US" sz="1700" dirty="0" smtClean="0">
                <a:latin typeface="Garamond" panose="02020404030301010803" pitchFamily="18" charset="0"/>
              </a:rPr>
              <a:t>Classification</a:t>
            </a:r>
            <a:r>
              <a:rPr lang="en-US" sz="1700" dirty="0" smtClean="0">
                <a:latin typeface="Garamond" panose="02020404030301010803" pitchFamily="18" charset="0"/>
              </a:rPr>
              <a:t>: </a:t>
            </a:r>
            <a:endParaRPr lang="en-US" sz="1700" dirty="0" smtClean="0">
              <a:latin typeface="Garamond" panose="02020404030301010803" pitchFamily="18" charset="0"/>
            </a:endParaRPr>
          </a:p>
          <a:p>
            <a:pPr lvl="3">
              <a:lnSpc>
                <a:spcPct val="150000"/>
              </a:lnSpc>
              <a:buFont typeface="Wingdings" panose="05000000000000000000" pitchFamily="2" charset="2"/>
              <a:buChar char="Ø"/>
            </a:pPr>
            <a:r>
              <a:rPr lang="en-US" sz="1700" dirty="0" smtClean="0">
                <a:latin typeface="Garamond" panose="02020404030301010803" pitchFamily="18" charset="0"/>
              </a:rPr>
              <a:t>Themes</a:t>
            </a:r>
            <a:r>
              <a:rPr lang="en-US" sz="1700" dirty="0" smtClean="0">
                <a:latin typeface="Garamond" panose="02020404030301010803" pitchFamily="18" charset="0"/>
              </a:rPr>
              <a:t>: </a:t>
            </a:r>
            <a:endParaRPr lang="en-US" sz="1700" dirty="0" smtClean="0">
              <a:latin typeface="Garamond" panose="02020404030301010803" pitchFamily="18" charset="0"/>
            </a:endParaRPr>
          </a:p>
          <a:p>
            <a:pPr lvl="3">
              <a:lnSpc>
                <a:spcPct val="150000"/>
              </a:lnSpc>
              <a:buFont typeface="Wingdings" panose="05000000000000000000" pitchFamily="2" charset="2"/>
              <a:buChar char="Ø"/>
            </a:pPr>
            <a:r>
              <a:rPr lang="en-US" sz="1700" dirty="0" smtClean="0">
                <a:latin typeface="Garamond" panose="02020404030301010803" pitchFamily="18" charset="0"/>
              </a:rPr>
              <a:t>Suggested </a:t>
            </a:r>
            <a:r>
              <a:rPr lang="en-US" sz="1700" dirty="0" smtClean="0">
                <a:latin typeface="Garamond" panose="02020404030301010803" pitchFamily="18" charset="0"/>
              </a:rPr>
              <a:t>Institutes</a:t>
            </a:r>
            <a:r>
              <a:rPr lang="en-US" sz="1700" dirty="0" smtClean="0">
                <a:latin typeface="Garamond" panose="02020404030301010803" pitchFamily="18" charset="0"/>
              </a:rPr>
              <a:t>:</a:t>
            </a:r>
            <a:endParaRPr lang="en-US" sz="1700" dirty="0" smtClean="0">
              <a:latin typeface="Garamond" panose="02020404030301010803" pitchFamily="18" charset="0"/>
            </a:endParaRPr>
          </a:p>
          <a:p>
            <a:pPr lvl="3">
              <a:lnSpc>
                <a:spcPct val="150000"/>
              </a:lnSpc>
              <a:buFont typeface="Wingdings" panose="05000000000000000000" pitchFamily="2" charset="2"/>
              <a:buChar char="Ø"/>
            </a:pPr>
            <a:endParaRPr lang="en-CA" sz="1700" dirty="0" smtClean="0">
              <a:latin typeface="Garamond" panose="02020404030301010803" pitchFamily="18" charset="0"/>
            </a:endParaRPr>
          </a:p>
          <a:p>
            <a:pPr>
              <a:buFont typeface="Wingdings" panose="05000000000000000000" pitchFamily="2" charset="2"/>
              <a:buChar char="Ø"/>
            </a:pPr>
            <a:endParaRPr lang="en-CA" sz="500" dirty="0" smtClean="0">
              <a:latin typeface="Garamond" panose="02020404030301010803" pitchFamily="18" charset="0"/>
            </a:endParaRPr>
          </a:p>
          <a:p>
            <a:pPr>
              <a:buFont typeface="Wingdings" panose="05000000000000000000" pitchFamily="2" charset="2"/>
              <a:buChar char="Ø"/>
            </a:pPr>
            <a:endParaRPr lang="en-US" dirty="0">
              <a:latin typeface="Garamond" panose="02020404030301010803" pitchFamily="18" charset="0"/>
            </a:endParaRPr>
          </a:p>
        </p:txBody>
      </p:sp>
      <p:pic>
        <p:nvPicPr>
          <p:cNvPr id="7" name="Picture 2" descr="CI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931" y="618565"/>
            <a:ext cx="2051763"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33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63" y="585216"/>
            <a:ext cx="9720072" cy="1499616"/>
          </a:xfrm>
        </p:spPr>
        <p:txBody>
          <a:bodyPr/>
          <a:lstStyle/>
          <a:p>
            <a:r>
              <a:rPr lang="en-US" dirty="0" smtClean="0">
                <a:latin typeface="Garamond" panose="02020404030301010803" pitchFamily="18" charset="0"/>
              </a:rPr>
              <a:t>Attachments: CIHR </a:t>
            </a:r>
            <a:endParaRPr lang="en-US" dirty="0">
              <a:latin typeface="Garamond" panose="02020404030301010803" pitchFamily="18" charset="0"/>
            </a:endParaRPr>
          </a:p>
        </p:txBody>
      </p:sp>
      <p:sp>
        <p:nvSpPr>
          <p:cNvPr id="3" name="Content Placeholder 2"/>
          <p:cNvSpPr>
            <a:spLocks noGrp="1"/>
          </p:cNvSpPr>
          <p:nvPr>
            <p:ph idx="1"/>
          </p:nvPr>
        </p:nvSpPr>
        <p:spPr>
          <a:xfrm>
            <a:off x="762863" y="1918577"/>
            <a:ext cx="11098210" cy="4680858"/>
          </a:xfrm>
        </p:spPr>
        <p:txBody>
          <a:bodyPr>
            <a:normAutofit/>
          </a:bodyPr>
          <a:lstStyle/>
          <a:p>
            <a:pPr lvl="1">
              <a:lnSpc>
                <a:spcPct val="150000"/>
              </a:lnSpc>
              <a:buFont typeface="Wingdings" panose="05000000000000000000" pitchFamily="2" charset="2"/>
              <a:buChar char="Ø"/>
            </a:pPr>
            <a:r>
              <a:rPr lang="en-CA" sz="2100" b="1" dirty="0" smtClean="0">
                <a:latin typeface="Garamond" panose="02020404030301010803" pitchFamily="18" charset="0"/>
              </a:rPr>
              <a:t>Training expectations</a:t>
            </a:r>
            <a:r>
              <a:rPr lang="en-CA" sz="2100" dirty="0" smtClean="0">
                <a:latin typeface="Garamond" panose="02020404030301010803" pitchFamily="18" charset="0"/>
              </a:rPr>
              <a:t> (2 pg. max</a:t>
            </a:r>
            <a:r>
              <a:rPr lang="en-CA" sz="2100" dirty="0" smtClean="0">
                <a:latin typeface="Garamond" panose="02020404030301010803" pitchFamily="18" charset="0"/>
              </a:rPr>
              <a:t>)</a:t>
            </a:r>
            <a:r>
              <a:rPr lang="en-CA" sz="2100" dirty="0" smtClean="0">
                <a:latin typeface="Garamond" panose="02020404030301010803" pitchFamily="18" charset="0"/>
              </a:rPr>
              <a:t>	</a:t>
            </a:r>
          </a:p>
          <a:p>
            <a:pPr lvl="1">
              <a:lnSpc>
                <a:spcPct val="150000"/>
              </a:lnSpc>
              <a:buFont typeface="Wingdings" panose="05000000000000000000" pitchFamily="2" charset="2"/>
              <a:buChar char="Ø"/>
            </a:pPr>
            <a:r>
              <a:rPr lang="en-CA" sz="2100" b="1" dirty="0" smtClean="0">
                <a:latin typeface="Garamond" panose="02020404030301010803" pitchFamily="18" charset="0"/>
              </a:rPr>
              <a:t>Research Summary </a:t>
            </a:r>
            <a:r>
              <a:rPr lang="en-CA" sz="2100" dirty="0" smtClean="0">
                <a:latin typeface="Garamond" panose="02020404030301010803" pitchFamily="18" charset="0"/>
              </a:rPr>
              <a:t>(1 pg. max</a:t>
            </a:r>
            <a:r>
              <a:rPr lang="en-CA" sz="2100" dirty="0" smtClean="0">
                <a:latin typeface="Garamond" panose="02020404030301010803" pitchFamily="18" charset="0"/>
              </a:rPr>
              <a:t>)</a:t>
            </a:r>
            <a:endParaRPr lang="en-CA" sz="2100" dirty="0" smtClean="0">
              <a:latin typeface="Garamond" panose="02020404030301010803" pitchFamily="18" charset="0"/>
            </a:endParaRPr>
          </a:p>
          <a:p>
            <a:pPr lvl="1">
              <a:lnSpc>
                <a:spcPct val="150000"/>
              </a:lnSpc>
              <a:buFont typeface="Wingdings" panose="05000000000000000000" pitchFamily="2" charset="2"/>
              <a:buChar char="Ø"/>
            </a:pPr>
            <a:r>
              <a:rPr lang="en-CA" sz="2200" b="1" dirty="0" smtClean="0">
                <a:latin typeface="Garamond" panose="02020404030301010803" pitchFamily="18" charset="0"/>
              </a:rPr>
              <a:t>Confirmation </a:t>
            </a:r>
            <a:r>
              <a:rPr lang="en-CA" sz="2200" b="1" dirty="0">
                <a:latin typeface="Garamond" panose="02020404030301010803" pitchFamily="18" charset="0"/>
              </a:rPr>
              <a:t>of Scientific Area form</a:t>
            </a:r>
          </a:p>
          <a:p>
            <a:pPr lvl="1">
              <a:lnSpc>
                <a:spcPct val="150000"/>
              </a:lnSpc>
              <a:buFont typeface="Wingdings" panose="05000000000000000000" pitchFamily="2" charset="2"/>
              <a:buChar char="Ø"/>
            </a:pPr>
            <a:r>
              <a:rPr lang="en-CA" sz="2200" b="1" dirty="0">
                <a:latin typeface="Garamond" panose="02020404030301010803" pitchFamily="18" charset="0"/>
              </a:rPr>
              <a:t>Official transcripts*</a:t>
            </a:r>
          </a:p>
          <a:p>
            <a:pPr lvl="3">
              <a:lnSpc>
                <a:spcPct val="120000"/>
              </a:lnSpc>
              <a:buFont typeface="Wingdings" panose="05000000000000000000" pitchFamily="2" charset="2"/>
              <a:buChar char="Ø"/>
            </a:pPr>
            <a:r>
              <a:rPr lang="en-CA" sz="1800" dirty="0">
                <a:latin typeface="Garamond" panose="02020404030301010803" pitchFamily="18" charset="0"/>
              </a:rPr>
              <a:t>Complete Doctoral Studies Timelines form</a:t>
            </a:r>
          </a:p>
          <a:p>
            <a:pPr lvl="3">
              <a:lnSpc>
                <a:spcPct val="120000"/>
              </a:lnSpc>
              <a:buFont typeface="Wingdings" panose="05000000000000000000" pitchFamily="2" charset="2"/>
              <a:buChar char="Ø"/>
            </a:pPr>
            <a:r>
              <a:rPr lang="en-CA" sz="1800" dirty="0">
                <a:latin typeface="Garamond" panose="02020404030301010803" pitchFamily="18" charset="0"/>
              </a:rPr>
              <a:t>Copy Official Transcripts</a:t>
            </a:r>
          </a:p>
          <a:p>
            <a:pPr lvl="6">
              <a:lnSpc>
                <a:spcPct val="120000"/>
              </a:lnSpc>
              <a:buFont typeface="Wingdings" panose="05000000000000000000" pitchFamily="2" charset="2"/>
              <a:buChar char="Ø"/>
            </a:pPr>
            <a:r>
              <a:rPr lang="en-CA" sz="1800" dirty="0">
                <a:latin typeface="Garamond" panose="02020404030301010803" pitchFamily="18" charset="0"/>
              </a:rPr>
              <a:t>Must be dated to the Fall session if currently registered or the last term completed is not registered</a:t>
            </a:r>
          </a:p>
          <a:p>
            <a:pPr lvl="1">
              <a:lnSpc>
                <a:spcPct val="150000"/>
              </a:lnSpc>
              <a:buFont typeface="Wingdings" panose="05000000000000000000" pitchFamily="2" charset="2"/>
              <a:buChar char="Ø"/>
            </a:pPr>
            <a:r>
              <a:rPr lang="en-CA" sz="2100" b="1" dirty="0">
                <a:latin typeface="Garamond" panose="02020404030301010803" pitchFamily="18" charset="0"/>
              </a:rPr>
              <a:t>Apply for Priority Announcements/Funding pools </a:t>
            </a:r>
            <a:r>
              <a:rPr lang="en-CA" sz="2100" dirty="0">
                <a:latin typeface="Garamond" panose="02020404030301010803" pitchFamily="18" charset="0"/>
              </a:rPr>
              <a:t>(optional)</a:t>
            </a:r>
            <a:endParaRPr lang="en-CA" sz="1700" dirty="0">
              <a:latin typeface="Garamond" panose="02020404030301010803" pitchFamily="18" charset="0"/>
            </a:endParaRPr>
          </a:p>
          <a:p>
            <a:pPr lvl="1">
              <a:lnSpc>
                <a:spcPct val="150000"/>
              </a:lnSpc>
              <a:buFont typeface="Wingdings" panose="05000000000000000000" pitchFamily="2" charset="2"/>
              <a:buChar char="Ø"/>
            </a:pPr>
            <a:r>
              <a:rPr lang="en-CA" sz="2000" b="1" dirty="0">
                <a:latin typeface="Garamond" panose="02020404030301010803" pitchFamily="18" charset="0"/>
              </a:rPr>
              <a:t>Print/Upload Signatures </a:t>
            </a:r>
            <a:r>
              <a:rPr lang="en-CA" sz="2000" b="1" dirty="0" smtClean="0">
                <a:latin typeface="Garamond" panose="02020404030301010803" pitchFamily="18" charset="0"/>
              </a:rPr>
              <a:t>page</a:t>
            </a:r>
            <a:endParaRPr lang="en-CA" sz="2000" b="1" dirty="0">
              <a:latin typeface="Garamond" panose="02020404030301010803" pitchFamily="18" charset="0"/>
            </a:endParaRPr>
          </a:p>
          <a:p>
            <a:pPr lvl="1">
              <a:lnSpc>
                <a:spcPct val="150000"/>
              </a:lnSpc>
              <a:buFont typeface="Wingdings" panose="05000000000000000000" pitchFamily="2" charset="2"/>
              <a:buChar char="Ø"/>
            </a:pPr>
            <a:endParaRPr lang="en-CA" sz="2100" dirty="0" smtClean="0">
              <a:latin typeface="Garamond" panose="02020404030301010803" pitchFamily="18" charset="0"/>
            </a:endParaRPr>
          </a:p>
          <a:p>
            <a:pPr lvl="3">
              <a:lnSpc>
                <a:spcPct val="150000"/>
              </a:lnSpc>
              <a:buFont typeface="Wingdings" panose="05000000000000000000" pitchFamily="2" charset="2"/>
              <a:buChar char="Ø"/>
            </a:pPr>
            <a:endParaRPr lang="en-CA" sz="1300" dirty="0" smtClean="0">
              <a:latin typeface="Garamond" panose="02020404030301010803" pitchFamily="18" charset="0"/>
            </a:endParaRPr>
          </a:p>
          <a:p>
            <a:pPr lvl="3">
              <a:lnSpc>
                <a:spcPct val="150000"/>
              </a:lnSpc>
              <a:buFont typeface="Wingdings" panose="05000000000000000000" pitchFamily="2" charset="2"/>
              <a:buChar char="Ø"/>
            </a:pPr>
            <a:endParaRPr lang="en-CA" sz="1300" dirty="0" smtClean="0">
              <a:latin typeface="Garamond" panose="02020404030301010803" pitchFamily="18" charset="0"/>
            </a:endParaRPr>
          </a:p>
          <a:p>
            <a:pPr>
              <a:buFont typeface="Wingdings" panose="05000000000000000000" pitchFamily="2" charset="2"/>
              <a:buChar char="Ø"/>
            </a:pPr>
            <a:endParaRPr lang="en-CA" sz="500" dirty="0">
              <a:latin typeface="Garamond" panose="02020404030301010803" pitchFamily="18" charset="0"/>
            </a:endParaRPr>
          </a:p>
          <a:p>
            <a:pPr>
              <a:buFont typeface="Wingdings" panose="05000000000000000000" pitchFamily="2" charset="2"/>
              <a:buChar char="Ø"/>
            </a:pPr>
            <a:endParaRPr lang="en-US" dirty="0">
              <a:latin typeface="Garamond" panose="02020404030301010803" pitchFamily="18" charset="0"/>
            </a:endParaRPr>
          </a:p>
        </p:txBody>
      </p:sp>
      <p:pic>
        <p:nvPicPr>
          <p:cNvPr id="6" name="Picture 2" descr="CI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2931" y="618565"/>
            <a:ext cx="2051763" cy="11887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46348" y="4379314"/>
            <a:ext cx="2779928" cy="369332"/>
          </a:xfrm>
          <a:prstGeom prst="rect">
            <a:avLst/>
          </a:prstGeom>
          <a:noFill/>
        </p:spPr>
        <p:txBody>
          <a:bodyPr wrap="none" rtlCol="0">
            <a:spAutoFit/>
          </a:bodyPr>
          <a:lstStyle/>
          <a:p>
            <a:r>
              <a:rPr lang="en-US" dirty="0" smtClean="0">
                <a:latin typeface="Garamond" panose="02020404030301010803" pitchFamily="18" charset="0"/>
              </a:rPr>
              <a:t>Should be scanned as 1 PDF</a:t>
            </a:r>
            <a:endParaRPr lang="en-US" dirty="0">
              <a:latin typeface="Garamond" panose="02020404030301010803" pitchFamily="18" charset="0"/>
            </a:endParaRPr>
          </a:p>
        </p:txBody>
      </p:sp>
      <p:sp>
        <p:nvSpPr>
          <p:cNvPr id="8" name="Right Brace 7"/>
          <p:cNvSpPr/>
          <p:nvPr/>
        </p:nvSpPr>
        <p:spPr>
          <a:xfrm>
            <a:off x="5814420" y="4201500"/>
            <a:ext cx="511218" cy="7249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aramond" panose="02020404030301010803" pitchFamily="18" charset="0"/>
            </a:endParaRPr>
          </a:p>
        </p:txBody>
      </p:sp>
    </p:spTree>
    <p:extLst>
      <p:ext uri="{BB962C8B-B14F-4D97-AF65-F5344CB8AC3E}">
        <p14:creationId xmlns:p14="http://schemas.microsoft.com/office/powerpoint/2010/main" val="395733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8563" y="618565"/>
            <a:ext cx="8596668" cy="1320800"/>
          </a:xfrm>
        </p:spPr>
        <p:txBody>
          <a:bodyPr>
            <a:normAutofit/>
          </a:bodyPr>
          <a:lstStyle/>
          <a:p>
            <a:r>
              <a:rPr lang="en-US" dirty="0" smtClean="0">
                <a:latin typeface="Garamond" panose="02020404030301010803" pitchFamily="18" charset="0"/>
              </a:rPr>
              <a:t>Application package: NSERC (</a:t>
            </a:r>
            <a:r>
              <a:rPr lang="en-US" dirty="0" smtClean="0">
                <a:latin typeface="Garamond" panose="02020404030301010803" pitchFamily="18" charset="0"/>
                <a:hlinkClick r:id="rId3"/>
              </a:rPr>
              <a:t>Online portal</a:t>
            </a:r>
            <a:r>
              <a:rPr lang="en-US" dirty="0" smtClean="0">
                <a:latin typeface="Garamond" panose="02020404030301010803" pitchFamily="18" charset="0"/>
              </a:rPr>
              <a:t>)</a:t>
            </a:r>
            <a:endParaRPr lang="en-US" dirty="0">
              <a:latin typeface="Garamond" panose="02020404030301010803"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33241082"/>
              </p:ext>
            </p:extLst>
          </p:nvPr>
        </p:nvGraphicFramePr>
        <p:xfrm>
          <a:off x="138545" y="2253672"/>
          <a:ext cx="11924145" cy="42157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NSER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99353" y="618565"/>
            <a:ext cx="2044160" cy="11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487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63" y="585216"/>
            <a:ext cx="9720072" cy="1499616"/>
          </a:xfrm>
        </p:spPr>
        <p:txBody>
          <a:bodyPr/>
          <a:lstStyle/>
          <a:p>
            <a:r>
              <a:rPr lang="en-US" dirty="0" smtClean="0">
                <a:latin typeface="Garamond" panose="02020404030301010803" pitchFamily="18" charset="0"/>
              </a:rPr>
              <a:t>Application: NSERC </a:t>
            </a:r>
            <a:endParaRPr lang="en-US" dirty="0">
              <a:latin typeface="Garamond" panose="02020404030301010803" pitchFamily="18" charset="0"/>
            </a:endParaRPr>
          </a:p>
        </p:txBody>
      </p:sp>
      <p:sp>
        <p:nvSpPr>
          <p:cNvPr id="3" name="Content Placeholder 2"/>
          <p:cNvSpPr>
            <a:spLocks noGrp="1"/>
          </p:cNvSpPr>
          <p:nvPr>
            <p:ph idx="1"/>
          </p:nvPr>
        </p:nvSpPr>
        <p:spPr>
          <a:xfrm>
            <a:off x="762863" y="1920134"/>
            <a:ext cx="4256169" cy="4680858"/>
          </a:xfrm>
        </p:spPr>
        <p:txBody>
          <a:bodyPr>
            <a:normAutofit/>
          </a:bodyPr>
          <a:lstStyle/>
          <a:p>
            <a:pPr>
              <a:buFont typeface="Wingdings" panose="05000000000000000000" pitchFamily="2" charset="2"/>
              <a:buChar char="Ø"/>
            </a:pPr>
            <a:r>
              <a:rPr lang="en-CA" sz="2000" b="1" dirty="0" smtClean="0">
                <a:latin typeface="Garamond" panose="02020404030301010803" pitchFamily="18" charset="0"/>
              </a:rPr>
              <a:t>Form 201: Electronic </a:t>
            </a:r>
            <a:r>
              <a:rPr lang="en-CA" sz="2000" b="1" dirty="0" smtClean="0">
                <a:latin typeface="Garamond" panose="02020404030301010803" pitchFamily="18" charset="0"/>
              </a:rPr>
              <a:t>submission</a:t>
            </a:r>
          </a:p>
          <a:p>
            <a:pPr>
              <a:buFont typeface="Wingdings" panose="05000000000000000000" pitchFamily="2" charset="2"/>
              <a:buChar char="Ø"/>
            </a:pPr>
            <a:r>
              <a:rPr lang="en-CA" sz="2000" b="1" dirty="0" smtClean="0">
                <a:latin typeface="Garamond" panose="02020404030301010803" pitchFamily="18" charset="0"/>
              </a:rPr>
              <a:t>Application:</a:t>
            </a:r>
          </a:p>
          <a:p>
            <a:pPr lvl="1">
              <a:buFont typeface="Wingdings" panose="05000000000000000000" pitchFamily="2" charset="2"/>
              <a:buChar char="Ø"/>
            </a:pPr>
            <a:endParaRPr lang="en-CA" sz="100" b="1" dirty="0">
              <a:latin typeface="Garamond" panose="02020404030301010803" pitchFamily="18" charset="0"/>
            </a:endParaRPr>
          </a:p>
          <a:p>
            <a:pPr lvl="1">
              <a:buFont typeface="Wingdings" panose="05000000000000000000" pitchFamily="2" charset="2"/>
              <a:buChar char="Ø"/>
            </a:pPr>
            <a:r>
              <a:rPr lang="en-CA" sz="1900" dirty="0" smtClean="0">
                <a:latin typeface="Garamond" panose="02020404030301010803" pitchFamily="18" charset="0"/>
              </a:rPr>
              <a:t>Application </a:t>
            </a:r>
            <a:r>
              <a:rPr lang="en-CA" sz="1900" dirty="0" smtClean="0">
                <a:latin typeface="Garamond" panose="02020404030301010803" pitchFamily="18" charset="0"/>
              </a:rPr>
              <a:t>profile</a:t>
            </a:r>
          </a:p>
          <a:p>
            <a:pPr lvl="1">
              <a:buFont typeface="Wingdings" panose="05000000000000000000" pitchFamily="2" charset="2"/>
              <a:buChar char="Ø"/>
            </a:pPr>
            <a:endParaRPr lang="en-CA" sz="100" dirty="0" smtClean="0">
              <a:latin typeface="Garamond" panose="02020404030301010803" pitchFamily="18" charset="0"/>
            </a:endParaRPr>
          </a:p>
          <a:p>
            <a:pPr lvl="1">
              <a:buFont typeface="Wingdings" panose="05000000000000000000" pitchFamily="2" charset="2"/>
              <a:buChar char="Ø"/>
            </a:pPr>
            <a:r>
              <a:rPr lang="en-CA" sz="1900" dirty="0" smtClean="0">
                <a:latin typeface="Garamond" panose="02020404030301010803" pitchFamily="18" charset="0"/>
              </a:rPr>
              <a:t>Personal profile</a:t>
            </a:r>
          </a:p>
          <a:p>
            <a:pPr lvl="1">
              <a:buFont typeface="Wingdings" panose="05000000000000000000" pitchFamily="2" charset="2"/>
              <a:buChar char="Ø"/>
            </a:pPr>
            <a:endParaRPr lang="en-CA" sz="100" dirty="0">
              <a:latin typeface="Garamond" panose="02020404030301010803" pitchFamily="18" charset="0"/>
            </a:endParaRPr>
          </a:p>
          <a:p>
            <a:pPr lvl="1">
              <a:buFont typeface="Wingdings" panose="05000000000000000000" pitchFamily="2" charset="2"/>
              <a:buChar char="Ø"/>
            </a:pPr>
            <a:r>
              <a:rPr lang="en-CA" sz="1900" dirty="0" smtClean="0">
                <a:latin typeface="Garamond" panose="02020404030301010803" pitchFamily="18" charset="0"/>
              </a:rPr>
              <a:t>Address(</a:t>
            </a:r>
            <a:r>
              <a:rPr lang="en-CA" sz="1900" dirty="0" err="1" smtClean="0">
                <a:latin typeface="Garamond" panose="02020404030301010803" pitchFamily="18" charset="0"/>
              </a:rPr>
              <a:t>es</a:t>
            </a:r>
            <a:r>
              <a:rPr lang="en-CA" sz="1900" dirty="0" smtClean="0">
                <a:latin typeface="Garamond" panose="02020404030301010803" pitchFamily="18" charset="0"/>
              </a:rPr>
              <a:t>)</a:t>
            </a:r>
          </a:p>
          <a:p>
            <a:pPr lvl="1">
              <a:buFont typeface="Wingdings" panose="05000000000000000000" pitchFamily="2" charset="2"/>
              <a:buChar char="Ø"/>
            </a:pPr>
            <a:endParaRPr lang="en-CA" sz="100" dirty="0" smtClean="0">
              <a:latin typeface="Garamond" panose="02020404030301010803" pitchFamily="18" charset="0"/>
            </a:endParaRPr>
          </a:p>
          <a:p>
            <a:pPr lvl="1">
              <a:buFont typeface="Wingdings" panose="05000000000000000000" pitchFamily="2" charset="2"/>
              <a:buChar char="Ø"/>
            </a:pPr>
            <a:r>
              <a:rPr lang="en-CA" sz="1900" dirty="0" smtClean="0">
                <a:latin typeface="Garamond" panose="02020404030301010803" pitchFamily="18" charset="0"/>
              </a:rPr>
              <a:t>Academic background</a:t>
            </a:r>
          </a:p>
          <a:p>
            <a:pPr marL="128016" lvl="1" indent="0">
              <a:buNone/>
            </a:pPr>
            <a:endParaRPr lang="en-CA" sz="100" dirty="0" smtClean="0">
              <a:latin typeface="Garamond" panose="02020404030301010803" pitchFamily="18" charset="0"/>
            </a:endParaRPr>
          </a:p>
          <a:p>
            <a:pPr lvl="1">
              <a:buFont typeface="Wingdings" panose="05000000000000000000" pitchFamily="2" charset="2"/>
              <a:buChar char="Ø"/>
            </a:pPr>
            <a:r>
              <a:rPr lang="en-CA" sz="1900" dirty="0" smtClean="0">
                <a:latin typeface="Garamond" panose="02020404030301010803" pitchFamily="18" charset="0"/>
              </a:rPr>
              <a:t>Academic, research, and other relevant work experience</a:t>
            </a:r>
          </a:p>
          <a:p>
            <a:pPr lvl="1">
              <a:buFont typeface="Wingdings" panose="05000000000000000000" pitchFamily="2" charset="2"/>
              <a:buChar char="Ø"/>
            </a:pPr>
            <a:endParaRPr lang="en-CA" sz="100" dirty="0" smtClean="0">
              <a:latin typeface="Garamond" panose="02020404030301010803" pitchFamily="18" charset="0"/>
            </a:endParaRPr>
          </a:p>
          <a:p>
            <a:pPr lvl="1">
              <a:buFont typeface="Wingdings" panose="05000000000000000000" pitchFamily="2" charset="2"/>
              <a:buChar char="Ø"/>
            </a:pPr>
            <a:r>
              <a:rPr lang="en-CA" sz="1900" dirty="0" smtClean="0">
                <a:latin typeface="Garamond" panose="02020404030301010803" pitchFamily="18" charset="0"/>
              </a:rPr>
              <a:t>Awards</a:t>
            </a:r>
          </a:p>
          <a:p>
            <a:pPr lvl="1">
              <a:buFont typeface="Wingdings" panose="05000000000000000000" pitchFamily="2" charset="2"/>
              <a:buChar char="Ø"/>
            </a:pPr>
            <a:endParaRPr lang="en-CA" sz="100" dirty="0" smtClean="0">
              <a:latin typeface="Garamond" panose="02020404030301010803" pitchFamily="18" charset="0"/>
            </a:endParaRPr>
          </a:p>
          <a:p>
            <a:pPr lvl="1">
              <a:buFont typeface="Wingdings" panose="05000000000000000000" pitchFamily="2" charset="2"/>
              <a:buChar char="Ø"/>
            </a:pPr>
            <a:r>
              <a:rPr lang="en-CA" sz="1900" dirty="0" smtClean="0">
                <a:latin typeface="Garamond" panose="02020404030301010803" pitchFamily="18" charset="0"/>
              </a:rPr>
              <a:t>Proposed </a:t>
            </a:r>
            <a:r>
              <a:rPr lang="en-CA" sz="1900" dirty="0">
                <a:latin typeface="Garamond" panose="02020404030301010803" pitchFamily="18" charset="0"/>
              </a:rPr>
              <a:t>location (s) of </a:t>
            </a:r>
            <a:r>
              <a:rPr lang="en-CA" sz="1900" dirty="0" smtClean="0">
                <a:latin typeface="Garamond" panose="02020404030301010803" pitchFamily="18" charset="0"/>
              </a:rPr>
              <a:t>tenure</a:t>
            </a:r>
          </a:p>
          <a:p>
            <a:pPr lvl="1">
              <a:buFont typeface="Wingdings" panose="05000000000000000000" pitchFamily="2" charset="2"/>
              <a:buChar char="Ø"/>
            </a:pPr>
            <a:endParaRPr lang="en-CA" sz="100" dirty="0" smtClean="0">
              <a:latin typeface="Garamond" panose="02020404030301010803" pitchFamily="18" charset="0"/>
            </a:endParaRPr>
          </a:p>
          <a:p>
            <a:pPr lvl="1">
              <a:buFont typeface="Wingdings" panose="05000000000000000000" pitchFamily="2" charset="2"/>
              <a:buChar char="Ø"/>
            </a:pPr>
            <a:r>
              <a:rPr lang="en-CA" sz="1900" dirty="0" smtClean="0">
                <a:latin typeface="Garamond" panose="02020404030301010803" pitchFamily="18" charset="0"/>
              </a:rPr>
              <a:t>Scholarship </a:t>
            </a:r>
            <a:r>
              <a:rPr lang="en-CA" sz="1900" dirty="0">
                <a:latin typeface="Garamond" panose="02020404030301010803" pitchFamily="18" charset="0"/>
              </a:rPr>
              <a:t>or Fellowship </a:t>
            </a:r>
            <a:r>
              <a:rPr lang="en-CA" sz="1900" dirty="0" smtClean="0">
                <a:latin typeface="Garamond" panose="02020404030301010803" pitchFamily="18" charset="0"/>
              </a:rPr>
              <a:t>information</a:t>
            </a:r>
          </a:p>
          <a:p>
            <a:pPr lvl="1">
              <a:buFont typeface="Wingdings" panose="05000000000000000000" pitchFamily="2" charset="2"/>
              <a:buChar char="Ø"/>
            </a:pPr>
            <a:endParaRPr lang="en-CA" sz="100" dirty="0" smtClean="0">
              <a:latin typeface="Garamond" panose="02020404030301010803" pitchFamily="18" charset="0"/>
            </a:endParaRPr>
          </a:p>
          <a:p>
            <a:pPr lvl="1">
              <a:buFont typeface="Wingdings" panose="05000000000000000000" pitchFamily="2" charset="2"/>
              <a:buChar char="Ø"/>
            </a:pPr>
            <a:endParaRPr lang="en-CA" sz="1900" b="1" dirty="0" smtClean="0">
              <a:latin typeface="Garamond" panose="02020404030301010803" pitchFamily="18" charset="0"/>
            </a:endParaRPr>
          </a:p>
          <a:p>
            <a:pPr>
              <a:buFont typeface="Wingdings" panose="05000000000000000000" pitchFamily="2" charset="2"/>
              <a:buChar char="Ø"/>
            </a:pPr>
            <a:endParaRPr lang="en-CA" sz="500" dirty="0">
              <a:latin typeface="Garamond" panose="02020404030301010803" pitchFamily="18" charset="0"/>
            </a:endParaRPr>
          </a:p>
          <a:p>
            <a:pPr>
              <a:buFont typeface="Wingdings" panose="05000000000000000000" pitchFamily="2" charset="2"/>
              <a:buChar char="Ø"/>
            </a:pPr>
            <a:endParaRPr lang="en-US" dirty="0">
              <a:latin typeface="Garamond" panose="02020404030301010803" pitchFamily="18" charset="0"/>
            </a:endParaRPr>
          </a:p>
        </p:txBody>
      </p:sp>
      <p:sp>
        <p:nvSpPr>
          <p:cNvPr id="8" name="Content Placeholder 2"/>
          <p:cNvSpPr txBox="1">
            <a:spLocks/>
          </p:cNvSpPr>
          <p:nvPr/>
        </p:nvSpPr>
        <p:spPr>
          <a:xfrm>
            <a:off x="6296376" y="1920134"/>
            <a:ext cx="4256169" cy="4680858"/>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Ø"/>
            </a:pPr>
            <a:endParaRPr lang="en-CA" sz="2000" dirty="0">
              <a:latin typeface="Garamond" panose="02020404030301010803" pitchFamily="18" charset="0"/>
            </a:endParaRPr>
          </a:p>
        </p:txBody>
      </p:sp>
      <p:pic>
        <p:nvPicPr>
          <p:cNvPr id="5" name="Picture 4" descr="NSE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6341" y="585216"/>
            <a:ext cx="2044160" cy="1184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19032" y="2706291"/>
            <a:ext cx="4854406" cy="1600438"/>
          </a:xfrm>
          <a:prstGeom prst="rect">
            <a:avLst/>
          </a:prstGeom>
          <a:noFill/>
        </p:spPr>
        <p:txBody>
          <a:bodyPr wrap="none" rtlCol="0">
            <a:spAutoFit/>
          </a:bodyPr>
          <a:lstStyle/>
          <a:p>
            <a:pPr lvl="1">
              <a:buClr>
                <a:srgbClr val="00B0F0"/>
              </a:buClr>
              <a:buFont typeface="Wingdings" panose="05000000000000000000" pitchFamily="2" charset="2"/>
              <a:buChar char="Ø"/>
            </a:pPr>
            <a:r>
              <a:rPr lang="en-CA" sz="1900" dirty="0">
                <a:latin typeface="Garamond" panose="02020404030301010803" pitchFamily="18" charset="0"/>
              </a:rPr>
              <a:t>Theses completed or in progress </a:t>
            </a:r>
            <a:endParaRPr lang="en-CA" sz="1900" dirty="0" smtClean="0">
              <a:latin typeface="Garamond" panose="02020404030301010803" pitchFamily="18" charset="0"/>
            </a:endParaRPr>
          </a:p>
          <a:p>
            <a:pPr lvl="1">
              <a:buClr>
                <a:srgbClr val="00B0F0"/>
              </a:buClr>
              <a:buFont typeface="Wingdings" panose="05000000000000000000" pitchFamily="2" charset="2"/>
              <a:buChar char="Ø"/>
            </a:pPr>
            <a:endParaRPr lang="en-CA" sz="1000" dirty="0" smtClean="0">
              <a:latin typeface="Garamond" panose="02020404030301010803" pitchFamily="18" charset="0"/>
            </a:endParaRPr>
          </a:p>
          <a:p>
            <a:pPr lvl="1">
              <a:buClr>
                <a:srgbClr val="00B0F0"/>
              </a:buClr>
              <a:buFont typeface="Wingdings" panose="05000000000000000000" pitchFamily="2" charset="2"/>
              <a:buChar char="Ø"/>
            </a:pPr>
            <a:endParaRPr lang="en-CA" sz="100" dirty="0">
              <a:latin typeface="Garamond" panose="02020404030301010803" pitchFamily="18" charset="0"/>
            </a:endParaRPr>
          </a:p>
          <a:p>
            <a:pPr lvl="1">
              <a:buClr>
                <a:srgbClr val="00B0F0"/>
              </a:buClr>
              <a:buFont typeface="Wingdings" panose="05000000000000000000" pitchFamily="2" charset="2"/>
              <a:buChar char="Ø"/>
            </a:pPr>
            <a:endParaRPr lang="en-CA" sz="100" dirty="0">
              <a:latin typeface="Garamond" panose="02020404030301010803" pitchFamily="18" charset="0"/>
            </a:endParaRPr>
          </a:p>
          <a:p>
            <a:pPr lvl="1">
              <a:buClr>
                <a:srgbClr val="00B0F0"/>
              </a:buClr>
              <a:buFont typeface="Wingdings" panose="05000000000000000000" pitchFamily="2" charset="2"/>
              <a:buChar char="Ø"/>
            </a:pPr>
            <a:r>
              <a:rPr lang="en-CA" sz="1900" dirty="0">
                <a:latin typeface="Garamond" panose="02020404030301010803" pitchFamily="18" charset="0"/>
              </a:rPr>
              <a:t>Keywords and research subject </a:t>
            </a:r>
            <a:r>
              <a:rPr lang="en-CA" sz="1900" dirty="0" smtClean="0">
                <a:latin typeface="Garamond" panose="02020404030301010803" pitchFamily="18" charset="0"/>
              </a:rPr>
              <a:t>code</a:t>
            </a:r>
          </a:p>
          <a:p>
            <a:pPr lvl="1">
              <a:buClr>
                <a:srgbClr val="00B0F0"/>
              </a:buClr>
              <a:buFont typeface="Wingdings" panose="05000000000000000000" pitchFamily="2" charset="2"/>
              <a:buChar char="Ø"/>
            </a:pPr>
            <a:endParaRPr lang="en-CA" sz="1000" dirty="0">
              <a:latin typeface="Garamond" panose="02020404030301010803" pitchFamily="18" charset="0"/>
            </a:endParaRPr>
          </a:p>
          <a:p>
            <a:pPr lvl="1">
              <a:buClr>
                <a:srgbClr val="00B0F0"/>
              </a:buClr>
              <a:buFont typeface="Wingdings" panose="05000000000000000000" pitchFamily="2" charset="2"/>
              <a:buChar char="Ø"/>
            </a:pPr>
            <a:endParaRPr lang="en-CA" sz="100" dirty="0">
              <a:latin typeface="Garamond" panose="02020404030301010803" pitchFamily="18" charset="0"/>
            </a:endParaRPr>
          </a:p>
          <a:p>
            <a:pPr lvl="1">
              <a:buClr>
                <a:srgbClr val="00B0F0"/>
              </a:buClr>
              <a:buFont typeface="Wingdings" panose="05000000000000000000" pitchFamily="2" charset="2"/>
              <a:buChar char="Ø"/>
            </a:pPr>
            <a:r>
              <a:rPr lang="en-CA" sz="1900" dirty="0">
                <a:latin typeface="Garamond" panose="02020404030301010803" pitchFamily="18" charset="0"/>
              </a:rPr>
              <a:t>Diversity considerations in research design</a:t>
            </a:r>
          </a:p>
          <a:p>
            <a:pPr>
              <a:buClr>
                <a:srgbClr val="00B0F0"/>
              </a:buClr>
            </a:pPr>
            <a:endParaRPr lang="en-US" dirty="0"/>
          </a:p>
        </p:txBody>
      </p:sp>
    </p:spTree>
    <p:extLst>
      <p:ext uri="{BB962C8B-B14F-4D97-AF65-F5344CB8AC3E}">
        <p14:creationId xmlns:p14="http://schemas.microsoft.com/office/powerpoint/2010/main" val="10539737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63" y="585216"/>
            <a:ext cx="9720072" cy="1499616"/>
          </a:xfrm>
        </p:spPr>
        <p:txBody>
          <a:bodyPr/>
          <a:lstStyle/>
          <a:p>
            <a:r>
              <a:rPr lang="en-US" dirty="0" smtClean="0">
                <a:latin typeface="Garamond" panose="02020404030301010803" pitchFamily="18" charset="0"/>
              </a:rPr>
              <a:t>Attachments: NSERC</a:t>
            </a:r>
            <a:endParaRPr lang="en-US" dirty="0">
              <a:latin typeface="Garamond" panose="02020404030301010803" pitchFamily="18" charset="0"/>
            </a:endParaRPr>
          </a:p>
        </p:txBody>
      </p:sp>
      <p:sp>
        <p:nvSpPr>
          <p:cNvPr id="3" name="Content Placeholder 2"/>
          <p:cNvSpPr>
            <a:spLocks noGrp="1"/>
          </p:cNvSpPr>
          <p:nvPr>
            <p:ph idx="1"/>
          </p:nvPr>
        </p:nvSpPr>
        <p:spPr>
          <a:xfrm>
            <a:off x="762863" y="1920134"/>
            <a:ext cx="10551682" cy="4680858"/>
          </a:xfrm>
        </p:spPr>
        <p:txBody>
          <a:bodyPr>
            <a:noAutofit/>
          </a:bodyPr>
          <a:lstStyle/>
          <a:p>
            <a:pPr>
              <a:buFont typeface="Wingdings" panose="05000000000000000000" pitchFamily="2" charset="2"/>
              <a:buChar char="Ø"/>
            </a:pPr>
            <a:r>
              <a:rPr lang="en-CA" sz="2000" b="1" dirty="0" smtClean="0">
                <a:latin typeface="Garamond" panose="02020404030301010803" pitchFamily="18" charset="0"/>
              </a:rPr>
              <a:t>Outline of proposed research (2 pg. max)</a:t>
            </a:r>
          </a:p>
          <a:p>
            <a:pPr>
              <a:buFont typeface="Wingdings" panose="05000000000000000000" pitchFamily="2" charset="2"/>
              <a:buChar char="Ø"/>
            </a:pPr>
            <a:r>
              <a:rPr lang="en-CA" sz="2000" b="1" dirty="0" smtClean="0">
                <a:latin typeface="Garamond" panose="02020404030301010803" pitchFamily="18" charset="0"/>
              </a:rPr>
              <a:t>Bibliography </a:t>
            </a:r>
            <a:r>
              <a:rPr lang="en-CA" sz="2000" b="1" dirty="0" smtClean="0">
                <a:latin typeface="Garamond" panose="02020404030301010803" pitchFamily="18" charset="0"/>
              </a:rPr>
              <a:t>(</a:t>
            </a:r>
            <a:r>
              <a:rPr lang="en-CA" sz="2000" dirty="0" smtClean="0">
                <a:latin typeface="Garamond" panose="02020404030301010803" pitchFamily="18" charset="0"/>
              </a:rPr>
              <a:t>optional for Doctoral applications; 5 pg. max)</a:t>
            </a:r>
          </a:p>
          <a:p>
            <a:pPr>
              <a:buFont typeface="Wingdings" panose="05000000000000000000" pitchFamily="2" charset="2"/>
              <a:buChar char="Ø"/>
            </a:pPr>
            <a:r>
              <a:rPr lang="en-CA" sz="2000" b="1" dirty="0" smtClean="0">
                <a:latin typeface="Garamond" panose="02020404030301010803" pitchFamily="18" charset="0"/>
              </a:rPr>
              <a:t>Justification </a:t>
            </a:r>
            <a:r>
              <a:rPr lang="en-CA" sz="2000" b="1" dirty="0" smtClean="0">
                <a:latin typeface="Garamond" panose="02020404030301010803" pitchFamily="18" charset="0"/>
              </a:rPr>
              <a:t>for eligibility of proposed research </a:t>
            </a:r>
            <a:r>
              <a:rPr lang="en-CA" sz="2000" dirty="0" smtClean="0">
                <a:latin typeface="Garamond" panose="02020404030301010803" pitchFamily="18" charset="0"/>
              </a:rPr>
              <a:t>(optional, 1 pg. max if your project could fall within the mandate of more than one tri-council granting agency)</a:t>
            </a:r>
          </a:p>
          <a:p>
            <a:pPr>
              <a:buFont typeface="Wingdings" panose="05000000000000000000" pitchFamily="2" charset="2"/>
              <a:buChar char="Ø"/>
            </a:pPr>
            <a:r>
              <a:rPr lang="en-CA" sz="2000" b="1" dirty="0" smtClean="0">
                <a:latin typeface="Garamond" panose="02020404030301010803" pitchFamily="18" charset="0"/>
              </a:rPr>
              <a:t>Contributions </a:t>
            </a:r>
            <a:r>
              <a:rPr lang="en-CA" sz="2000" b="1" dirty="0" smtClean="0">
                <a:latin typeface="Garamond" panose="02020404030301010803" pitchFamily="18" charset="0"/>
              </a:rPr>
              <a:t>and Statements </a:t>
            </a:r>
            <a:r>
              <a:rPr lang="en-CA" sz="2000" dirty="0" smtClean="0">
                <a:latin typeface="Garamond" panose="02020404030301010803" pitchFamily="18" charset="0"/>
              </a:rPr>
              <a:t>(2pg. </a:t>
            </a:r>
            <a:r>
              <a:rPr lang="en-CA" sz="2000" dirty="0">
                <a:latin typeface="Garamond" panose="02020404030301010803" pitchFamily="18" charset="0"/>
              </a:rPr>
              <a:t>m</a:t>
            </a:r>
            <a:r>
              <a:rPr lang="en-CA" sz="2000" dirty="0" smtClean="0">
                <a:latin typeface="Garamond" panose="02020404030301010803" pitchFamily="18" charset="0"/>
              </a:rPr>
              <a:t>ax., 3 parts) </a:t>
            </a:r>
          </a:p>
          <a:p>
            <a:pPr>
              <a:buFont typeface="Wingdings" panose="05000000000000000000" pitchFamily="2" charset="2"/>
              <a:buChar char="Ø"/>
            </a:pPr>
            <a:r>
              <a:rPr lang="en-CA" sz="2000" b="1" dirty="0" smtClean="0">
                <a:latin typeface="Garamond" panose="02020404030301010803" pitchFamily="18" charset="0"/>
              </a:rPr>
              <a:t>Special </a:t>
            </a:r>
            <a:r>
              <a:rPr lang="en-CA" sz="2000" b="1" dirty="0">
                <a:latin typeface="Garamond" panose="02020404030301010803" pitchFamily="18" charset="0"/>
              </a:rPr>
              <a:t>circumstances </a:t>
            </a:r>
            <a:r>
              <a:rPr lang="en-CA" sz="2000" dirty="0">
                <a:latin typeface="Garamond" panose="02020404030301010803" pitchFamily="18" charset="0"/>
              </a:rPr>
              <a:t>(optional</a:t>
            </a:r>
            <a:r>
              <a:rPr lang="en-CA" sz="2000" dirty="0" smtClean="0">
                <a:latin typeface="Garamond" panose="02020404030301010803" pitchFamily="18" charset="0"/>
              </a:rPr>
              <a:t>)*</a:t>
            </a:r>
          </a:p>
          <a:p>
            <a:pPr>
              <a:buFont typeface="Wingdings" panose="05000000000000000000" pitchFamily="2" charset="2"/>
              <a:buChar char="Ø"/>
            </a:pPr>
            <a:r>
              <a:rPr lang="en-CA" sz="2000" b="1" dirty="0" smtClean="0">
                <a:latin typeface="Garamond" panose="02020404030301010803" pitchFamily="18" charset="0"/>
              </a:rPr>
              <a:t>Official </a:t>
            </a:r>
            <a:r>
              <a:rPr lang="en-CA" sz="2000" b="1" dirty="0">
                <a:latin typeface="Garamond" panose="02020404030301010803" pitchFamily="18" charset="0"/>
              </a:rPr>
              <a:t>transcripts (both sides of transcript(s</a:t>
            </a:r>
            <a:r>
              <a:rPr lang="en-CA" sz="2000" b="1" dirty="0" smtClean="0">
                <a:latin typeface="Garamond" panose="02020404030301010803" pitchFamily="18" charset="0"/>
              </a:rPr>
              <a:t>)</a:t>
            </a:r>
          </a:p>
          <a:p>
            <a:pPr>
              <a:buFont typeface="Wingdings" panose="05000000000000000000" pitchFamily="2" charset="2"/>
              <a:buChar char="Ø"/>
            </a:pPr>
            <a:r>
              <a:rPr lang="en-CA" sz="2000" b="1" dirty="0" smtClean="0">
                <a:latin typeface="Garamond" panose="02020404030301010803" pitchFamily="18" charset="0"/>
              </a:rPr>
              <a:t>2 </a:t>
            </a:r>
            <a:r>
              <a:rPr lang="en-CA" sz="2000" b="1" dirty="0" smtClean="0">
                <a:latin typeface="Garamond" panose="02020404030301010803" pitchFamily="18" charset="0"/>
              </a:rPr>
              <a:t>academic letters of reference: </a:t>
            </a:r>
            <a:r>
              <a:rPr lang="en-CA" sz="2000" dirty="0" smtClean="0">
                <a:latin typeface="Garamond" panose="02020404030301010803" pitchFamily="18" charset="0"/>
              </a:rPr>
              <a:t>one </a:t>
            </a:r>
            <a:r>
              <a:rPr lang="en-CA" sz="2000" dirty="0">
                <a:latin typeface="Garamond" panose="02020404030301010803" pitchFamily="18" charset="0"/>
              </a:rPr>
              <a:t>who knows your research very well and one who is sufficiently versed in your </a:t>
            </a:r>
            <a:r>
              <a:rPr lang="en-CA" sz="2000" dirty="0" smtClean="0">
                <a:latin typeface="Garamond" panose="02020404030301010803" pitchFamily="18" charset="0"/>
              </a:rPr>
              <a:t>research</a:t>
            </a:r>
          </a:p>
          <a:p>
            <a:pPr>
              <a:buFont typeface="Wingdings" panose="05000000000000000000" pitchFamily="2" charset="2"/>
              <a:buChar char="Ø"/>
            </a:pPr>
            <a:r>
              <a:rPr lang="en-CA" sz="2000" b="1" dirty="0" smtClean="0">
                <a:latin typeface="Garamond" panose="02020404030301010803" pitchFamily="18" charset="0"/>
              </a:rPr>
              <a:t>Signatures</a:t>
            </a:r>
            <a:endParaRPr lang="en-US" sz="2000" dirty="0">
              <a:latin typeface="Garamond" panose="02020404030301010803" pitchFamily="18" charset="0"/>
            </a:endParaRPr>
          </a:p>
        </p:txBody>
      </p:sp>
      <p:pic>
        <p:nvPicPr>
          <p:cNvPr id="5" name="Picture 4" descr="NSE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085" y="585216"/>
            <a:ext cx="2044160" cy="11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3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4635F63-29D3-42F3-805D-F036F56AED41}"/>
              </a:ext>
            </a:extLst>
          </p:cNvPr>
          <p:cNvSpPr txBox="1"/>
          <p:nvPr/>
        </p:nvSpPr>
        <p:spPr>
          <a:xfrm>
            <a:off x="6604610" y="1730772"/>
            <a:ext cx="4266590" cy="5078313"/>
          </a:xfrm>
          <a:prstGeom prst="rect">
            <a:avLst/>
          </a:prstGeom>
          <a:noFill/>
        </p:spPr>
        <p:txBody>
          <a:bodyPr wrap="square">
            <a:spAutoFit/>
          </a:bodyPr>
          <a:lstStyle/>
          <a:p>
            <a:pPr marL="342900" indent="-342900">
              <a:lnSpc>
                <a:spcPct val="150000"/>
              </a:lnSpc>
              <a:buFont typeface="+mj-lt"/>
              <a:buAutoNum type="arabicPeriod" startAt="11"/>
            </a:pPr>
            <a:r>
              <a:rPr lang="en-US" dirty="0" smtClean="0">
                <a:solidFill>
                  <a:srgbClr val="000000"/>
                </a:solidFill>
                <a:latin typeface="Garamond" panose="02020404030301010803" pitchFamily="18" charset="0"/>
              </a:rPr>
              <a:t>Diversity </a:t>
            </a:r>
            <a:r>
              <a:rPr lang="en-US" dirty="0">
                <a:solidFill>
                  <a:srgbClr val="000000"/>
                </a:solidFill>
                <a:latin typeface="Garamond" panose="02020404030301010803" pitchFamily="18" charset="0"/>
              </a:rPr>
              <a:t>considerations in research design</a:t>
            </a:r>
          </a:p>
          <a:p>
            <a:pPr marL="342900" indent="-342900">
              <a:lnSpc>
                <a:spcPct val="150000"/>
              </a:lnSpc>
              <a:buFont typeface="+mj-lt"/>
              <a:buAutoNum type="arabicPeriod" startAt="11"/>
            </a:pPr>
            <a:r>
              <a:rPr lang="en-US" dirty="0">
                <a:solidFill>
                  <a:srgbClr val="000000"/>
                </a:solidFill>
                <a:latin typeface="Garamond" panose="02020404030301010803" pitchFamily="18" charset="0"/>
              </a:rPr>
              <a:t>Outline of proposed research (attachment; two pages)</a:t>
            </a:r>
          </a:p>
          <a:p>
            <a:pPr marL="342900" indent="-342900">
              <a:lnSpc>
                <a:spcPct val="150000"/>
              </a:lnSpc>
              <a:buFont typeface="+mj-lt"/>
              <a:buAutoNum type="arabicPeriod" startAt="11"/>
            </a:pPr>
            <a:r>
              <a:rPr lang="en-US" dirty="0">
                <a:solidFill>
                  <a:srgbClr val="000000"/>
                </a:solidFill>
                <a:latin typeface="Garamond" panose="02020404030301010803" pitchFamily="18" charset="0"/>
              </a:rPr>
              <a:t>Bibliography (attachment; five pages)</a:t>
            </a:r>
          </a:p>
          <a:p>
            <a:pPr marL="342900" indent="-342900">
              <a:lnSpc>
                <a:spcPct val="150000"/>
              </a:lnSpc>
              <a:buFont typeface="+mj-lt"/>
              <a:buAutoNum type="arabicPeriod" startAt="11"/>
            </a:pPr>
            <a:r>
              <a:rPr lang="en-US" dirty="0">
                <a:solidFill>
                  <a:srgbClr val="000000"/>
                </a:solidFill>
                <a:latin typeface="Garamond" panose="02020404030301010803" pitchFamily="18" charset="0"/>
              </a:rPr>
              <a:t>Justification for eligibility of proposed research (attachment; one page)</a:t>
            </a:r>
          </a:p>
          <a:p>
            <a:pPr marL="342900" indent="-342900">
              <a:lnSpc>
                <a:spcPct val="150000"/>
              </a:lnSpc>
              <a:buFont typeface="+mj-lt"/>
              <a:buAutoNum type="arabicPeriod" startAt="11"/>
            </a:pPr>
            <a:r>
              <a:rPr lang="en-US" dirty="0">
                <a:solidFill>
                  <a:srgbClr val="000000"/>
                </a:solidFill>
                <a:latin typeface="Garamond" panose="02020404030301010803" pitchFamily="18" charset="0"/>
              </a:rPr>
              <a:t>Contributions and statements (attachment; two pages)</a:t>
            </a:r>
          </a:p>
          <a:p>
            <a:pPr marL="342900" indent="-342900">
              <a:lnSpc>
                <a:spcPct val="150000"/>
              </a:lnSpc>
              <a:buFont typeface="+mj-lt"/>
              <a:buAutoNum type="arabicPeriod" startAt="11"/>
            </a:pPr>
            <a:r>
              <a:rPr lang="en-US" dirty="0">
                <a:solidFill>
                  <a:srgbClr val="000000"/>
                </a:solidFill>
                <a:latin typeface="Garamond" panose="02020404030301010803" pitchFamily="18" charset="0"/>
              </a:rPr>
              <a:t>Transcripts or proof of registration (attachment)</a:t>
            </a:r>
          </a:p>
          <a:p>
            <a:pPr marL="342900" indent="-342900">
              <a:lnSpc>
                <a:spcPct val="150000"/>
              </a:lnSpc>
              <a:buFont typeface="+mj-lt"/>
              <a:buAutoNum type="arabicPeriod" startAt="11"/>
            </a:pPr>
            <a:r>
              <a:rPr lang="en-US" dirty="0" smtClean="0">
                <a:solidFill>
                  <a:srgbClr val="000000"/>
                </a:solidFill>
                <a:latin typeface="Garamond" panose="02020404030301010803" pitchFamily="18" charset="0"/>
              </a:rPr>
              <a:t>References</a:t>
            </a:r>
            <a:endParaRPr lang="en-US" dirty="0">
              <a:solidFill>
                <a:srgbClr val="000000"/>
              </a:solidFill>
              <a:latin typeface="Garamond" panose="02020404030301010803" pitchFamily="18" charset="0"/>
            </a:endParaRPr>
          </a:p>
        </p:txBody>
      </p:sp>
      <p:sp>
        <p:nvSpPr>
          <p:cNvPr id="7" name="TextBox 6">
            <a:extLst>
              <a:ext uri="{FF2B5EF4-FFF2-40B4-BE49-F238E27FC236}">
                <a16:creationId xmlns="" xmlns:a16="http://schemas.microsoft.com/office/drawing/2014/main" id="{EFE94F57-AC86-4940-8B6E-1D56AE2AFBE3}"/>
              </a:ext>
            </a:extLst>
          </p:cNvPr>
          <p:cNvSpPr txBox="1"/>
          <p:nvPr/>
        </p:nvSpPr>
        <p:spPr>
          <a:xfrm>
            <a:off x="765510" y="1925229"/>
            <a:ext cx="4635910" cy="5078313"/>
          </a:xfrm>
          <a:prstGeom prst="rect">
            <a:avLst/>
          </a:prstGeom>
          <a:noFill/>
        </p:spPr>
        <p:txBody>
          <a:bodyPr wrap="square">
            <a:spAutoFit/>
          </a:bodyPr>
          <a:lstStyle/>
          <a:p>
            <a:pPr marL="514350" indent="-514350">
              <a:lnSpc>
                <a:spcPct val="150000"/>
              </a:lnSpc>
              <a:buFont typeface="+mj-lt"/>
              <a:buAutoNum type="arabicPeriod"/>
            </a:pPr>
            <a:r>
              <a:rPr lang="en-US" dirty="0">
                <a:latin typeface="Garamond" panose="02020404030301010803" pitchFamily="18" charset="0"/>
              </a:rPr>
              <a:t>Application profile</a:t>
            </a:r>
          </a:p>
          <a:p>
            <a:pPr marL="514350" indent="-514350">
              <a:lnSpc>
                <a:spcPct val="150000"/>
              </a:lnSpc>
              <a:buFont typeface="+mj-lt"/>
              <a:buAutoNum type="arabicPeriod"/>
            </a:pPr>
            <a:r>
              <a:rPr lang="en-US" dirty="0">
                <a:latin typeface="Garamond" panose="02020404030301010803" pitchFamily="18" charset="0"/>
              </a:rPr>
              <a:t>Personal profile</a:t>
            </a:r>
          </a:p>
          <a:p>
            <a:pPr marL="514350" indent="-514350">
              <a:lnSpc>
                <a:spcPct val="150000"/>
              </a:lnSpc>
              <a:buFont typeface="+mj-lt"/>
              <a:buAutoNum type="arabicPeriod"/>
            </a:pPr>
            <a:r>
              <a:rPr lang="en-US" dirty="0">
                <a:latin typeface="Garamond" panose="02020404030301010803" pitchFamily="18" charset="0"/>
              </a:rPr>
              <a:t>Addresses</a:t>
            </a:r>
          </a:p>
          <a:p>
            <a:pPr marL="514350" indent="-514350">
              <a:lnSpc>
                <a:spcPct val="150000"/>
              </a:lnSpc>
              <a:buFont typeface="+mj-lt"/>
              <a:buAutoNum type="arabicPeriod"/>
            </a:pPr>
            <a:r>
              <a:rPr lang="en-US" dirty="0">
                <a:latin typeface="Garamond" panose="02020404030301010803" pitchFamily="18" charset="0"/>
              </a:rPr>
              <a:t>Academic background</a:t>
            </a:r>
          </a:p>
          <a:p>
            <a:pPr marL="514350" indent="-514350">
              <a:lnSpc>
                <a:spcPct val="150000"/>
              </a:lnSpc>
              <a:buFont typeface="+mj-lt"/>
              <a:buAutoNum type="arabicPeriod"/>
            </a:pPr>
            <a:r>
              <a:rPr lang="en-US" dirty="0">
                <a:latin typeface="Garamond" panose="02020404030301010803" pitchFamily="18" charset="0"/>
              </a:rPr>
              <a:t>Academic, research and other relevant work experience</a:t>
            </a:r>
          </a:p>
          <a:p>
            <a:pPr marL="514350" indent="-514350">
              <a:lnSpc>
                <a:spcPct val="150000"/>
              </a:lnSpc>
              <a:buFont typeface="+mj-lt"/>
              <a:buAutoNum type="arabicPeriod"/>
            </a:pPr>
            <a:r>
              <a:rPr lang="en-US" dirty="0">
                <a:latin typeface="Garamond" panose="02020404030301010803" pitchFamily="18" charset="0"/>
              </a:rPr>
              <a:t>Awards</a:t>
            </a:r>
          </a:p>
          <a:p>
            <a:pPr marL="514350" indent="-514350">
              <a:lnSpc>
                <a:spcPct val="150000"/>
              </a:lnSpc>
              <a:buFont typeface="+mj-lt"/>
              <a:buAutoNum type="arabicPeriod"/>
            </a:pPr>
            <a:r>
              <a:rPr lang="en-US" dirty="0">
                <a:latin typeface="Garamond" panose="02020404030301010803" pitchFamily="18" charset="0"/>
              </a:rPr>
              <a:t>Proposed location(s) of tenure</a:t>
            </a:r>
          </a:p>
          <a:p>
            <a:pPr marL="514350" indent="-514350">
              <a:lnSpc>
                <a:spcPct val="150000"/>
              </a:lnSpc>
              <a:buFont typeface="+mj-lt"/>
              <a:buAutoNum type="arabicPeriod"/>
            </a:pPr>
            <a:r>
              <a:rPr lang="en-US" dirty="0">
                <a:latin typeface="Garamond" panose="02020404030301010803" pitchFamily="18" charset="0"/>
              </a:rPr>
              <a:t>Scholarship or fellowship </a:t>
            </a:r>
            <a:r>
              <a:rPr lang="en-US" dirty="0" smtClean="0">
                <a:latin typeface="Garamond" panose="02020404030301010803" pitchFamily="18" charset="0"/>
              </a:rPr>
              <a:t>information</a:t>
            </a:r>
          </a:p>
          <a:p>
            <a:pPr marL="514350" indent="-514350">
              <a:lnSpc>
                <a:spcPct val="150000"/>
              </a:lnSpc>
              <a:buFont typeface="+mj-lt"/>
              <a:buAutoNum type="arabicPeriod"/>
            </a:pPr>
            <a:r>
              <a:rPr lang="en-US" dirty="0" smtClean="0">
                <a:latin typeface="Garamond" panose="02020404030301010803" pitchFamily="18" charset="0"/>
              </a:rPr>
              <a:t>Theses </a:t>
            </a:r>
            <a:r>
              <a:rPr lang="en-US" dirty="0">
                <a:latin typeface="Garamond" panose="02020404030301010803" pitchFamily="18" charset="0"/>
              </a:rPr>
              <a:t>completed or in </a:t>
            </a:r>
            <a:r>
              <a:rPr lang="en-US" dirty="0" smtClean="0">
                <a:latin typeface="Garamond" panose="02020404030301010803" pitchFamily="18" charset="0"/>
              </a:rPr>
              <a:t>progress</a:t>
            </a:r>
          </a:p>
          <a:p>
            <a:pPr marL="514350" indent="-514350">
              <a:lnSpc>
                <a:spcPct val="150000"/>
              </a:lnSpc>
              <a:buFont typeface="+mj-lt"/>
              <a:buAutoNum type="arabicPeriod"/>
            </a:pPr>
            <a:r>
              <a:rPr lang="en-US" dirty="0" smtClean="0">
                <a:solidFill>
                  <a:srgbClr val="000000"/>
                </a:solidFill>
                <a:latin typeface="Garamond" panose="02020404030301010803" pitchFamily="18" charset="0"/>
              </a:rPr>
              <a:t>Keywords </a:t>
            </a:r>
            <a:r>
              <a:rPr lang="en-US" dirty="0">
                <a:solidFill>
                  <a:srgbClr val="000000"/>
                </a:solidFill>
                <a:latin typeface="Garamond" panose="02020404030301010803" pitchFamily="18" charset="0"/>
              </a:rPr>
              <a:t>and research subject code</a:t>
            </a:r>
          </a:p>
          <a:p>
            <a:pPr algn="l">
              <a:lnSpc>
                <a:spcPct val="150000"/>
              </a:lnSpc>
            </a:pPr>
            <a:endParaRPr lang="en-US" dirty="0">
              <a:latin typeface="Garamond" panose="02020404030301010803" pitchFamily="18" charset="0"/>
            </a:endParaRPr>
          </a:p>
        </p:txBody>
      </p:sp>
      <p:sp>
        <p:nvSpPr>
          <p:cNvPr id="3" name="Title 2"/>
          <p:cNvSpPr>
            <a:spLocks noGrp="1"/>
          </p:cNvSpPr>
          <p:nvPr>
            <p:ph type="title"/>
          </p:nvPr>
        </p:nvSpPr>
        <p:spPr>
          <a:xfrm>
            <a:off x="765510" y="594452"/>
            <a:ext cx="9720072" cy="1499616"/>
          </a:xfrm>
        </p:spPr>
        <p:txBody>
          <a:bodyPr/>
          <a:lstStyle/>
          <a:p>
            <a:r>
              <a:rPr lang="en-US" dirty="0" smtClean="0">
                <a:latin typeface="Garamond" panose="02020404030301010803" pitchFamily="18" charset="0"/>
              </a:rPr>
              <a:t>Full Application: NSERC</a:t>
            </a:r>
            <a:endParaRPr lang="en-US" dirty="0">
              <a:latin typeface="Garamond" panose="02020404030301010803" pitchFamily="18" charset="0"/>
            </a:endParaRPr>
          </a:p>
        </p:txBody>
      </p:sp>
      <p:pic>
        <p:nvPicPr>
          <p:cNvPr id="6" name="Picture 5" descr="NSE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998" y="501526"/>
            <a:ext cx="2044160" cy="118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290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8563" y="618565"/>
            <a:ext cx="8596668" cy="1320800"/>
          </a:xfrm>
        </p:spPr>
        <p:txBody>
          <a:bodyPr>
            <a:normAutofit/>
          </a:bodyPr>
          <a:lstStyle/>
          <a:p>
            <a:r>
              <a:rPr lang="en-US" dirty="0" smtClean="0">
                <a:latin typeface="Garamond" panose="02020404030301010803" pitchFamily="18" charset="0"/>
              </a:rPr>
              <a:t>Application package: SSHRC (</a:t>
            </a:r>
            <a:r>
              <a:rPr lang="en-US" dirty="0" smtClean="0">
                <a:latin typeface="Garamond" panose="02020404030301010803" pitchFamily="18" charset="0"/>
                <a:hlinkClick r:id="rId3"/>
              </a:rPr>
              <a:t>Online portal</a:t>
            </a:r>
            <a:r>
              <a:rPr lang="en-US" dirty="0" smtClean="0">
                <a:latin typeface="Garamond" panose="02020404030301010803" pitchFamily="18" charset="0"/>
              </a:rPr>
              <a:t>)</a:t>
            </a:r>
            <a:endParaRPr lang="en-US" dirty="0">
              <a:latin typeface="Garamond" panose="02020404030301010803"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82727235"/>
              </p:ext>
            </p:extLst>
          </p:nvPr>
        </p:nvGraphicFramePr>
        <p:xfrm>
          <a:off x="60384" y="2234242"/>
          <a:ext cx="12131615" cy="4253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6" descr="SSHR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93474" y="684605"/>
            <a:ext cx="2051763"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601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63" y="585216"/>
            <a:ext cx="9720072" cy="1499616"/>
          </a:xfrm>
        </p:spPr>
        <p:txBody>
          <a:bodyPr/>
          <a:lstStyle/>
          <a:p>
            <a:r>
              <a:rPr lang="en-US" dirty="0" smtClean="0">
                <a:latin typeface="Garamond" panose="02020404030301010803" pitchFamily="18" charset="0"/>
              </a:rPr>
              <a:t>Application: SSHRC </a:t>
            </a:r>
            <a:endParaRPr lang="en-US" dirty="0">
              <a:latin typeface="Garamond" panose="02020404030301010803" pitchFamily="18" charset="0"/>
            </a:endParaRPr>
          </a:p>
        </p:txBody>
      </p:sp>
      <p:sp>
        <p:nvSpPr>
          <p:cNvPr id="3" name="Content Placeholder 2"/>
          <p:cNvSpPr>
            <a:spLocks noGrp="1"/>
          </p:cNvSpPr>
          <p:nvPr>
            <p:ph idx="1"/>
          </p:nvPr>
        </p:nvSpPr>
        <p:spPr>
          <a:xfrm>
            <a:off x="762863" y="1920134"/>
            <a:ext cx="5370518" cy="4680858"/>
          </a:xfrm>
        </p:spPr>
        <p:txBody>
          <a:bodyPr>
            <a:normAutofit fontScale="92500" lnSpcReduction="10000"/>
          </a:bodyPr>
          <a:lstStyle/>
          <a:p>
            <a:pPr>
              <a:buFont typeface="Wingdings" panose="05000000000000000000" pitchFamily="2" charset="2"/>
              <a:buChar char="Ø"/>
            </a:pPr>
            <a:r>
              <a:rPr lang="en-CA" sz="2000" b="1" dirty="0" smtClean="0">
                <a:latin typeface="Garamond" panose="02020404030301010803" pitchFamily="18" charset="0"/>
              </a:rPr>
              <a:t>Application profile:</a:t>
            </a:r>
          </a:p>
          <a:p>
            <a:pPr lvl="2">
              <a:buFont typeface="Wingdings" panose="05000000000000000000" pitchFamily="2" charset="2"/>
              <a:buChar char="Ø"/>
            </a:pPr>
            <a:r>
              <a:rPr lang="en-CA" sz="1700" dirty="0" smtClean="0">
                <a:latin typeface="Garamond" panose="02020404030301010803" pitchFamily="18" charset="0"/>
              </a:rPr>
              <a:t>Title of proposal</a:t>
            </a:r>
          </a:p>
          <a:p>
            <a:pPr lvl="2">
              <a:buFont typeface="Wingdings" panose="05000000000000000000" pitchFamily="2" charset="2"/>
              <a:buChar char="Ø"/>
            </a:pPr>
            <a:endParaRPr lang="en-CA" sz="100" dirty="0" smtClean="0">
              <a:latin typeface="Garamond" panose="02020404030301010803" pitchFamily="18" charset="0"/>
            </a:endParaRPr>
          </a:p>
          <a:p>
            <a:pPr lvl="2">
              <a:buFont typeface="Wingdings" panose="05000000000000000000" pitchFamily="2" charset="2"/>
              <a:buChar char="Ø"/>
            </a:pPr>
            <a:r>
              <a:rPr lang="en-CA" sz="1700" dirty="0" smtClean="0">
                <a:latin typeface="Garamond" panose="02020404030301010803" pitchFamily="18" charset="0"/>
              </a:rPr>
              <a:t>Preferred selection committee (5 committees, choose the appropriate committee for your discipline</a:t>
            </a:r>
          </a:p>
          <a:p>
            <a:pPr lvl="2">
              <a:buFont typeface="Wingdings" panose="05000000000000000000" pitchFamily="2" charset="2"/>
              <a:buChar char="Ø"/>
            </a:pPr>
            <a:endParaRPr lang="en-CA" sz="100" dirty="0" smtClean="0">
              <a:latin typeface="Garamond" panose="02020404030301010803" pitchFamily="18" charset="0"/>
            </a:endParaRPr>
          </a:p>
          <a:p>
            <a:pPr lvl="2">
              <a:buFont typeface="Wingdings" panose="05000000000000000000" pitchFamily="2" charset="2"/>
              <a:buChar char="Ø"/>
            </a:pPr>
            <a:r>
              <a:rPr lang="en-CA" sz="1700" dirty="0" smtClean="0">
                <a:latin typeface="Garamond" panose="02020404030301010803" pitchFamily="18" charset="0"/>
              </a:rPr>
              <a:t>Supplemental award (check if applicable)</a:t>
            </a:r>
          </a:p>
          <a:p>
            <a:pPr lvl="2">
              <a:buFont typeface="Wingdings" panose="05000000000000000000" pitchFamily="2" charset="2"/>
              <a:buChar char="Ø"/>
            </a:pPr>
            <a:endParaRPr lang="en-CA" sz="100" dirty="0" smtClean="0">
              <a:latin typeface="Garamond" panose="02020404030301010803" pitchFamily="18" charset="0"/>
            </a:endParaRPr>
          </a:p>
          <a:p>
            <a:pPr lvl="2">
              <a:buFont typeface="Wingdings" panose="05000000000000000000" pitchFamily="2" charset="2"/>
              <a:buChar char="Ø"/>
            </a:pPr>
            <a:r>
              <a:rPr lang="en-CA" sz="1700" dirty="0" smtClean="0">
                <a:latin typeface="Garamond" panose="02020404030301010803" pitchFamily="18" charset="0"/>
              </a:rPr>
              <a:t>Joint or special initiative (check if applicable)</a:t>
            </a:r>
          </a:p>
          <a:p>
            <a:pPr lvl="2">
              <a:buFont typeface="Wingdings" panose="05000000000000000000" pitchFamily="2" charset="2"/>
              <a:buChar char="Ø"/>
            </a:pPr>
            <a:endParaRPr lang="en-CA" sz="100" dirty="0" smtClean="0">
              <a:latin typeface="Garamond" panose="02020404030301010803" pitchFamily="18" charset="0"/>
            </a:endParaRPr>
          </a:p>
          <a:p>
            <a:pPr lvl="2">
              <a:buFont typeface="Wingdings" panose="05000000000000000000" pitchFamily="2" charset="2"/>
              <a:buChar char="Ø"/>
            </a:pPr>
            <a:r>
              <a:rPr lang="en-CA" sz="1700" dirty="0" smtClean="0">
                <a:latin typeface="Garamond" panose="02020404030301010803" pitchFamily="18" charset="0"/>
              </a:rPr>
              <a:t>Option for self-identified Indigenous applicants</a:t>
            </a:r>
          </a:p>
          <a:p>
            <a:pPr>
              <a:buFont typeface="Wingdings" panose="05000000000000000000" pitchFamily="2" charset="2"/>
              <a:buChar char="Ø"/>
            </a:pPr>
            <a:r>
              <a:rPr lang="en-CA" sz="2000" b="1" dirty="0" smtClean="0">
                <a:latin typeface="Garamond" panose="02020404030301010803" pitchFamily="18" charset="0"/>
              </a:rPr>
              <a:t>Program information</a:t>
            </a:r>
          </a:p>
          <a:p>
            <a:pPr lvl="2">
              <a:buFont typeface="Wingdings" panose="05000000000000000000" pitchFamily="2" charset="2"/>
              <a:buChar char="Ø"/>
            </a:pPr>
            <a:r>
              <a:rPr lang="en-CA" sz="1700" dirty="0" smtClean="0">
                <a:latin typeface="Garamond" panose="02020404030301010803" pitchFamily="18" charset="0"/>
              </a:rPr>
              <a:t>Institution</a:t>
            </a:r>
          </a:p>
          <a:p>
            <a:pPr lvl="2">
              <a:buFont typeface="Wingdings" panose="05000000000000000000" pitchFamily="2" charset="2"/>
              <a:buChar char="Ø"/>
            </a:pPr>
            <a:endParaRPr lang="en-CA" sz="100" dirty="0" smtClean="0">
              <a:latin typeface="Garamond" panose="02020404030301010803" pitchFamily="18" charset="0"/>
            </a:endParaRPr>
          </a:p>
          <a:p>
            <a:pPr lvl="2">
              <a:buFont typeface="Wingdings" panose="05000000000000000000" pitchFamily="2" charset="2"/>
              <a:buChar char="Ø"/>
            </a:pPr>
            <a:r>
              <a:rPr lang="en-CA" sz="1700" dirty="0" smtClean="0">
                <a:latin typeface="Garamond" panose="02020404030301010803" pitchFamily="18" charset="0"/>
              </a:rPr>
              <a:t>Degree sought</a:t>
            </a:r>
          </a:p>
          <a:p>
            <a:pPr lvl="2">
              <a:buFont typeface="Wingdings" panose="05000000000000000000" pitchFamily="2" charset="2"/>
              <a:buChar char="Ø"/>
            </a:pPr>
            <a:endParaRPr lang="en-CA" sz="100" dirty="0" smtClean="0">
              <a:latin typeface="Garamond" panose="02020404030301010803" pitchFamily="18" charset="0"/>
            </a:endParaRPr>
          </a:p>
          <a:p>
            <a:pPr lvl="2">
              <a:buFont typeface="Wingdings" panose="05000000000000000000" pitchFamily="2" charset="2"/>
              <a:buChar char="Ø"/>
            </a:pPr>
            <a:r>
              <a:rPr lang="en-CA" sz="1700" dirty="0" smtClean="0">
                <a:latin typeface="Garamond" panose="02020404030301010803" pitchFamily="18" charset="0"/>
              </a:rPr>
              <a:t>Start date</a:t>
            </a:r>
          </a:p>
          <a:p>
            <a:pPr lvl="2">
              <a:buFont typeface="Wingdings" panose="05000000000000000000" pitchFamily="2" charset="2"/>
              <a:buChar char="Ø"/>
            </a:pPr>
            <a:endParaRPr lang="en-CA" sz="100" dirty="0" smtClean="0">
              <a:latin typeface="Garamond" panose="02020404030301010803" pitchFamily="18" charset="0"/>
            </a:endParaRPr>
          </a:p>
          <a:p>
            <a:pPr lvl="2">
              <a:buFont typeface="Wingdings" panose="05000000000000000000" pitchFamily="2" charset="2"/>
              <a:buChar char="Ø"/>
            </a:pPr>
            <a:r>
              <a:rPr lang="en-CA" sz="1700" dirty="0" smtClean="0">
                <a:latin typeface="Garamond" panose="02020404030301010803" pitchFamily="18" charset="0"/>
              </a:rPr>
              <a:t>Months in program</a:t>
            </a:r>
          </a:p>
          <a:p>
            <a:pPr lvl="2">
              <a:buFont typeface="Wingdings" panose="05000000000000000000" pitchFamily="2" charset="2"/>
              <a:buChar char="Ø"/>
            </a:pPr>
            <a:endParaRPr lang="en-CA" sz="100" dirty="0" smtClean="0">
              <a:latin typeface="Garamond" panose="02020404030301010803" pitchFamily="18" charset="0"/>
            </a:endParaRPr>
          </a:p>
          <a:p>
            <a:pPr lvl="2">
              <a:buFont typeface="Wingdings" panose="05000000000000000000" pitchFamily="2" charset="2"/>
              <a:buChar char="Ø"/>
            </a:pPr>
            <a:r>
              <a:rPr lang="en-CA" sz="1700" dirty="0" smtClean="0">
                <a:latin typeface="Garamond" panose="02020404030301010803" pitchFamily="18" charset="0"/>
              </a:rPr>
              <a:t>Languages</a:t>
            </a:r>
          </a:p>
          <a:p>
            <a:pPr>
              <a:buFont typeface="Wingdings" panose="05000000000000000000" pitchFamily="2" charset="2"/>
              <a:buChar char="Ø"/>
            </a:pPr>
            <a:endParaRPr lang="en-CA" sz="500" dirty="0">
              <a:latin typeface="Garamond" panose="02020404030301010803" pitchFamily="18" charset="0"/>
            </a:endParaRPr>
          </a:p>
          <a:p>
            <a:pPr>
              <a:buFont typeface="Wingdings" panose="05000000000000000000" pitchFamily="2" charset="2"/>
              <a:buChar char="Ø"/>
            </a:pPr>
            <a:endParaRPr lang="en-US" dirty="0">
              <a:latin typeface="Garamond" panose="02020404030301010803" pitchFamily="18" charset="0"/>
            </a:endParaRPr>
          </a:p>
        </p:txBody>
      </p:sp>
      <p:pic>
        <p:nvPicPr>
          <p:cNvPr id="4" name="Picture 6" descr="SSH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9022" y="658315"/>
            <a:ext cx="2051763" cy="1188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75258" y="1920134"/>
            <a:ext cx="3717985" cy="2277547"/>
          </a:xfrm>
          <a:prstGeom prst="rect">
            <a:avLst/>
          </a:prstGeom>
          <a:noFill/>
        </p:spPr>
        <p:txBody>
          <a:bodyPr wrap="square" rtlCol="0">
            <a:spAutoFit/>
          </a:bodyPr>
          <a:lstStyle/>
          <a:p>
            <a:pPr marL="342900" indent="-342900">
              <a:buClr>
                <a:srgbClr val="00B0F0"/>
              </a:buClr>
              <a:buFont typeface="Wingdings" panose="05000000000000000000" pitchFamily="2" charset="2"/>
              <a:buChar char="Ø"/>
            </a:pPr>
            <a:r>
              <a:rPr lang="en-CA" sz="2000" b="1" dirty="0">
                <a:latin typeface="Garamond" panose="02020404030301010803" pitchFamily="18" charset="0"/>
              </a:rPr>
              <a:t>Areas of study</a:t>
            </a:r>
          </a:p>
          <a:p>
            <a:pPr lvl="1">
              <a:buClr>
                <a:srgbClr val="00B0F0"/>
              </a:buClr>
              <a:buFont typeface="Wingdings" panose="05000000000000000000" pitchFamily="2" charset="2"/>
              <a:buChar char="Ø"/>
            </a:pPr>
            <a:r>
              <a:rPr lang="en-CA" sz="1600" dirty="0" smtClean="0">
                <a:latin typeface="Garamond" panose="02020404030301010803" pitchFamily="18" charset="0"/>
              </a:rPr>
              <a:t>Ethics</a:t>
            </a:r>
          </a:p>
          <a:p>
            <a:pPr lvl="1">
              <a:buClr>
                <a:srgbClr val="00B0F0"/>
              </a:buClr>
              <a:buFont typeface="Wingdings" panose="05000000000000000000" pitchFamily="2" charset="2"/>
              <a:buChar char="Ø"/>
            </a:pPr>
            <a:endParaRPr lang="en-CA" sz="1000" dirty="0" smtClean="0">
              <a:latin typeface="Garamond" panose="02020404030301010803" pitchFamily="18" charset="0"/>
            </a:endParaRPr>
          </a:p>
          <a:p>
            <a:pPr lvl="1">
              <a:buClr>
                <a:srgbClr val="00B0F0"/>
              </a:buClr>
              <a:buFont typeface="Wingdings" panose="05000000000000000000" pitchFamily="2" charset="2"/>
              <a:buChar char="Ø"/>
            </a:pPr>
            <a:endParaRPr lang="en-CA" sz="100" dirty="0">
              <a:latin typeface="Garamond" panose="02020404030301010803" pitchFamily="18" charset="0"/>
            </a:endParaRPr>
          </a:p>
          <a:p>
            <a:pPr lvl="1">
              <a:buClr>
                <a:srgbClr val="00B0F0"/>
              </a:buClr>
              <a:buFont typeface="Wingdings" panose="05000000000000000000" pitchFamily="2" charset="2"/>
              <a:buChar char="Ø"/>
            </a:pPr>
            <a:r>
              <a:rPr lang="en-CA" sz="1600" dirty="0">
                <a:latin typeface="Garamond" panose="02020404030301010803" pitchFamily="18" charset="0"/>
              </a:rPr>
              <a:t>Keywords, &amp; </a:t>
            </a:r>
            <a:r>
              <a:rPr lang="en-CA" sz="1600" dirty="0" smtClean="0">
                <a:latin typeface="Garamond" panose="02020404030301010803" pitchFamily="18" charset="0"/>
              </a:rPr>
              <a:t>Discipline</a:t>
            </a:r>
          </a:p>
          <a:p>
            <a:pPr lvl="1">
              <a:buClr>
                <a:srgbClr val="00B0F0"/>
              </a:buClr>
              <a:buFont typeface="Wingdings" panose="05000000000000000000" pitchFamily="2" charset="2"/>
              <a:buChar char="Ø"/>
            </a:pPr>
            <a:endParaRPr lang="en-CA" sz="1000" dirty="0" smtClean="0">
              <a:latin typeface="Garamond" panose="02020404030301010803" pitchFamily="18" charset="0"/>
            </a:endParaRPr>
          </a:p>
          <a:p>
            <a:pPr lvl="1">
              <a:buClr>
                <a:srgbClr val="00B0F0"/>
              </a:buClr>
              <a:buFont typeface="Wingdings" panose="05000000000000000000" pitchFamily="2" charset="2"/>
              <a:buChar char="Ø"/>
            </a:pPr>
            <a:endParaRPr lang="en-CA" sz="100" dirty="0">
              <a:latin typeface="Garamond" panose="02020404030301010803" pitchFamily="18" charset="0"/>
            </a:endParaRPr>
          </a:p>
          <a:p>
            <a:pPr lvl="1">
              <a:buClr>
                <a:srgbClr val="00B0F0"/>
              </a:buClr>
              <a:buFont typeface="Wingdings" panose="05000000000000000000" pitchFamily="2" charset="2"/>
              <a:buChar char="Ø"/>
            </a:pPr>
            <a:r>
              <a:rPr lang="en-CA" sz="1600" dirty="0">
                <a:latin typeface="Garamond" panose="02020404030301010803" pitchFamily="18" charset="0"/>
              </a:rPr>
              <a:t>Areas of research, temporal period, geographical region, countries</a:t>
            </a:r>
          </a:p>
          <a:p>
            <a:pPr>
              <a:buClr>
                <a:srgbClr val="00B0F0"/>
              </a:buClr>
            </a:pPr>
            <a:endParaRPr lang="en-US" dirty="0" smtClean="0"/>
          </a:p>
          <a:p>
            <a:pPr>
              <a:buClr>
                <a:srgbClr val="00B0F0"/>
              </a:buClr>
            </a:pPr>
            <a:endParaRPr lang="en-US" dirty="0"/>
          </a:p>
        </p:txBody>
      </p:sp>
    </p:spTree>
    <p:extLst>
      <p:ext uri="{BB962C8B-B14F-4D97-AF65-F5344CB8AC3E}">
        <p14:creationId xmlns:p14="http://schemas.microsoft.com/office/powerpoint/2010/main" val="3456256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7DEC28-4B90-1843-B8DB-76F775598F83}"/>
              </a:ext>
            </a:extLst>
          </p:cNvPr>
          <p:cNvSpPr>
            <a:spLocks noGrp="1"/>
          </p:cNvSpPr>
          <p:nvPr>
            <p:ph type="title"/>
          </p:nvPr>
        </p:nvSpPr>
        <p:spPr>
          <a:xfrm>
            <a:off x="903144" y="691978"/>
            <a:ext cx="9766975" cy="976938"/>
          </a:xfrm>
        </p:spPr>
        <p:txBody>
          <a:bodyPr anchor="b">
            <a:normAutofit/>
          </a:bodyPr>
          <a:lstStyle/>
          <a:p>
            <a:r>
              <a:rPr lang="en-US" dirty="0">
                <a:latin typeface="Garamond" panose="02020404030301010803" pitchFamily="18" charset="0"/>
              </a:rPr>
              <a:t>Land Acknowledgement</a:t>
            </a:r>
          </a:p>
        </p:txBody>
      </p:sp>
      <p:sp>
        <p:nvSpPr>
          <p:cNvPr id="3" name="Content Placeholder 2">
            <a:extLst>
              <a:ext uri="{FF2B5EF4-FFF2-40B4-BE49-F238E27FC236}">
                <a16:creationId xmlns="" xmlns:a16="http://schemas.microsoft.com/office/drawing/2014/main" id="{9853E44F-121C-E144-875B-9538F7ABFA5F}"/>
              </a:ext>
            </a:extLst>
          </p:cNvPr>
          <p:cNvSpPr>
            <a:spLocks noGrp="1"/>
          </p:cNvSpPr>
          <p:nvPr>
            <p:ph idx="1"/>
          </p:nvPr>
        </p:nvSpPr>
        <p:spPr>
          <a:xfrm>
            <a:off x="673291" y="1852306"/>
            <a:ext cx="6452439" cy="4379014"/>
          </a:xfrm>
        </p:spPr>
        <p:txBody>
          <a:bodyPr>
            <a:noAutofit/>
          </a:bodyPr>
          <a:lstStyle/>
          <a:p>
            <a:r>
              <a:rPr lang="en-US" sz="2300" dirty="0">
                <a:latin typeface="Garamond" panose="02020404030301010803" pitchFamily="18" charset="0"/>
              </a:rPr>
              <a:t>We respectfully acknowledge the territory in which we gather as the ancestral homelands of the Beothuk, and the island of Newfoundland as the ancestral homelands of the Mi’kmaq and Beothuk. We would also like to recognize the Inuit of Nunatsiavut and NunatuKavut and the Innu of Nitassinan, and their ancestors, as the original people of Labrador. We strive for respectful relationships with all the peoples of this province as we search for collective healing and true reconciliation and honour this beautiful land together</a:t>
            </a:r>
            <a:r>
              <a:rPr lang="en-US" sz="2300" dirty="0" smtClean="0">
                <a:latin typeface="Garamond" panose="02020404030301010803" pitchFamily="18" charset="0"/>
              </a:rPr>
              <a:t>. </a:t>
            </a:r>
          </a:p>
          <a:p>
            <a:r>
              <a:rPr lang="en-CA" sz="2300" dirty="0">
                <a:latin typeface="Garamond" panose="02020404030301010803" pitchFamily="18" charset="0"/>
              </a:rPr>
              <a:t>We </a:t>
            </a:r>
            <a:r>
              <a:rPr lang="en-CA" sz="2300" dirty="0" smtClean="0">
                <a:latin typeface="Garamond" panose="02020404030301010803" pitchFamily="18" charset="0"/>
              </a:rPr>
              <a:t>also encourage </a:t>
            </a:r>
            <a:r>
              <a:rPr lang="en-CA" sz="2300" dirty="0">
                <a:latin typeface="Garamond" panose="02020404030301010803" pitchFamily="18" charset="0"/>
              </a:rPr>
              <a:t>everyone </a:t>
            </a:r>
            <a:r>
              <a:rPr lang="en-CA" sz="2300" dirty="0" smtClean="0">
                <a:latin typeface="Garamond" panose="02020404030301010803" pitchFamily="18" charset="0"/>
              </a:rPr>
              <a:t>here today to </a:t>
            </a:r>
            <a:r>
              <a:rPr lang="en-CA" sz="2300" dirty="0">
                <a:latin typeface="Garamond" panose="02020404030301010803" pitchFamily="18" charset="0"/>
              </a:rPr>
              <a:t>reflect on </a:t>
            </a:r>
            <a:r>
              <a:rPr lang="en-CA" sz="2300" dirty="0" smtClean="0">
                <a:latin typeface="Garamond" panose="02020404030301010803" pitchFamily="18" charset="0"/>
              </a:rPr>
              <a:t>the </a:t>
            </a:r>
            <a:r>
              <a:rPr lang="en-CA" sz="2300" dirty="0">
                <a:latin typeface="Garamond" panose="02020404030301010803" pitchFamily="18" charset="0"/>
              </a:rPr>
              <a:t>lands </a:t>
            </a:r>
            <a:r>
              <a:rPr lang="en-CA" sz="2300" dirty="0" smtClean="0">
                <a:latin typeface="Garamond" panose="02020404030301010803" pitchFamily="18" charset="0"/>
              </a:rPr>
              <a:t>where </a:t>
            </a:r>
            <a:r>
              <a:rPr lang="en-CA" sz="2300" dirty="0">
                <a:latin typeface="Garamond" panose="02020404030301010803" pitchFamily="18" charset="0"/>
              </a:rPr>
              <a:t>you are </a:t>
            </a:r>
            <a:r>
              <a:rPr lang="en-CA" sz="2300" dirty="0" smtClean="0">
                <a:latin typeface="Garamond" panose="02020404030301010803" pitchFamily="18" charset="0"/>
              </a:rPr>
              <a:t>located, no matter where in the globe, </a:t>
            </a:r>
            <a:r>
              <a:rPr lang="en-CA" sz="2300" dirty="0">
                <a:latin typeface="Garamond" panose="02020404030301010803" pitchFamily="18" charset="0"/>
              </a:rPr>
              <a:t>and the Indigenous peoples for whom </a:t>
            </a:r>
            <a:r>
              <a:rPr lang="en-CA" sz="2300" dirty="0" smtClean="0">
                <a:latin typeface="Garamond" panose="02020404030301010803" pitchFamily="18" charset="0"/>
              </a:rPr>
              <a:t>those lands </a:t>
            </a:r>
            <a:r>
              <a:rPr lang="en-CA" sz="2300" dirty="0">
                <a:latin typeface="Garamond" panose="02020404030301010803" pitchFamily="18" charset="0"/>
              </a:rPr>
              <a:t>are traditional territory</a:t>
            </a:r>
            <a:endParaRPr lang="en-US" sz="2300" dirty="0">
              <a:latin typeface="Garamond" panose="02020404030301010803" pitchFamily="18" charset="0"/>
            </a:endParaRPr>
          </a:p>
          <a:p>
            <a:endParaRPr lang="en-US" sz="2300" dirty="0">
              <a:latin typeface="Garamond" panose="020204040303010108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036" y="2512540"/>
            <a:ext cx="4690039" cy="3128219"/>
          </a:xfrm>
          <a:prstGeom prst="rect">
            <a:avLst/>
          </a:prstGeom>
        </p:spPr>
      </p:pic>
    </p:spTree>
    <p:extLst>
      <p:ext uri="{BB962C8B-B14F-4D97-AF65-F5344CB8AC3E}">
        <p14:creationId xmlns:p14="http://schemas.microsoft.com/office/powerpoint/2010/main" val="379253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863" y="585216"/>
            <a:ext cx="9720072" cy="1499616"/>
          </a:xfrm>
        </p:spPr>
        <p:txBody>
          <a:bodyPr/>
          <a:lstStyle/>
          <a:p>
            <a:r>
              <a:rPr lang="en-US" dirty="0" smtClean="0">
                <a:latin typeface="Garamond" panose="02020404030301010803" pitchFamily="18" charset="0"/>
              </a:rPr>
              <a:t>Attachments: SSHRC </a:t>
            </a:r>
            <a:endParaRPr lang="en-US" dirty="0">
              <a:latin typeface="Garamond" panose="02020404030301010803" pitchFamily="18" charset="0"/>
            </a:endParaRPr>
          </a:p>
        </p:txBody>
      </p:sp>
      <p:sp>
        <p:nvSpPr>
          <p:cNvPr id="3" name="Content Placeholder 2"/>
          <p:cNvSpPr>
            <a:spLocks noGrp="1"/>
          </p:cNvSpPr>
          <p:nvPr>
            <p:ph idx="1"/>
          </p:nvPr>
        </p:nvSpPr>
        <p:spPr>
          <a:xfrm>
            <a:off x="762863" y="1920134"/>
            <a:ext cx="10062155" cy="4680858"/>
          </a:xfrm>
        </p:spPr>
        <p:txBody>
          <a:bodyPr>
            <a:normAutofit/>
          </a:bodyPr>
          <a:lstStyle/>
          <a:p>
            <a:pPr>
              <a:buFont typeface="Wingdings" panose="05000000000000000000" pitchFamily="2" charset="2"/>
              <a:buChar char="Ø"/>
            </a:pPr>
            <a:r>
              <a:rPr lang="en-CA" sz="2000" b="1" dirty="0" smtClean="0">
                <a:latin typeface="Garamond" panose="02020404030301010803" pitchFamily="18" charset="0"/>
              </a:rPr>
              <a:t>Research proposal </a:t>
            </a:r>
            <a:r>
              <a:rPr lang="en-CA" sz="2000" dirty="0" smtClean="0">
                <a:latin typeface="Garamond" panose="02020404030301010803" pitchFamily="18" charset="0"/>
              </a:rPr>
              <a:t>(max 2 pages)</a:t>
            </a:r>
          </a:p>
          <a:p>
            <a:pPr>
              <a:buFont typeface="Wingdings" panose="05000000000000000000" pitchFamily="2" charset="2"/>
              <a:buChar char="Ø"/>
            </a:pPr>
            <a:r>
              <a:rPr lang="en-CA" sz="2000" b="1" dirty="0" smtClean="0">
                <a:latin typeface="Garamond" panose="02020404030301010803" pitchFamily="18" charset="0"/>
              </a:rPr>
              <a:t>Bibliography and citations </a:t>
            </a:r>
            <a:r>
              <a:rPr lang="en-CA" sz="2000" dirty="0" smtClean="0">
                <a:latin typeface="Garamond" panose="02020404030301010803" pitchFamily="18" charset="0"/>
              </a:rPr>
              <a:t>(max 5 pages)</a:t>
            </a:r>
          </a:p>
          <a:p>
            <a:pPr>
              <a:buFont typeface="Wingdings" panose="05000000000000000000" pitchFamily="2" charset="2"/>
              <a:buChar char="Ø"/>
            </a:pPr>
            <a:r>
              <a:rPr lang="en-US" sz="2000" b="1" dirty="0">
                <a:latin typeface="Garamond" panose="02020404030301010803" pitchFamily="18" charset="0"/>
              </a:rPr>
              <a:t>Diversity Considerations in research design</a:t>
            </a:r>
            <a:r>
              <a:rPr lang="en-US" sz="2000" dirty="0">
                <a:latin typeface="Garamond" panose="02020404030301010803" pitchFamily="18" charset="0"/>
              </a:rPr>
              <a:t>: </a:t>
            </a:r>
          </a:p>
          <a:p>
            <a:pPr>
              <a:buFont typeface="Wingdings" panose="05000000000000000000" pitchFamily="2" charset="2"/>
              <a:buChar char="Ø"/>
            </a:pPr>
            <a:r>
              <a:rPr lang="en-CA" sz="2000" b="1" dirty="0" smtClean="0">
                <a:latin typeface="Garamond" panose="02020404030301010803" pitchFamily="18" charset="0"/>
              </a:rPr>
              <a:t>Transcripts</a:t>
            </a:r>
            <a:r>
              <a:rPr lang="en-CA" sz="2000" dirty="0" smtClean="0">
                <a:latin typeface="Garamond" panose="02020404030301010803" pitchFamily="18" charset="0"/>
              </a:rPr>
              <a:t> </a:t>
            </a:r>
            <a:r>
              <a:rPr lang="en-CA" sz="2000" dirty="0">
                <a:latin typeface="Garamond" panose="02020404030301010803" pitchFamily="18" charset="0"/>
              </a:rPr>
              <a:t>(official transcripts)</a:t>
            </a:r>
          </a:p>
          <a:p>
            <a:pPr>
              <a:buFont typeface="Wingdings" panose="05000000000000000000" pitchFamily="2" charset="2"/>
              <a:buChar char="Ø"/>
            </a:pPr>
            <a:r>
              <a:rPr lang="en-CA" sz="2000" b="1" dirty="0">
                <a:latin typeface="Garamond" panose="02020404030301010803" pitchFamily="18" charset="0"/>
              </a:rPr>
              <a:t>Official letter to confirm part-time study and/or eave if absence </a:t>
            </a:r>
            <a:r>
              <a:rPr lang="en-CA" sz="2000" dirty="0">
                <a:latin typeface="Garamond" panose="02020404030301010803" pitchFamily="18" charset="0"/>
              </a:rPr>
              <a:t>(1 page max. if applicable)</a:t>
            </a:r>
          </a:p>
          <a:p>
            <a:pPr>
              <a:buFont typeface="Wingdings" panose="05000000000000000000" pitchFamily="2" charset="2"/>
              <a:buChar char="Ø"/>
            </a:pPr>
            <a:r>
              <a:rPr lang="en-CA" sz="2000" b="1" dirty="0">
                <a:latin typeface="Garamond" panose="02020404030301010803" pitchFamily="18" charset="0"/>
              </a:rPr>
              <a:t>Allowable inclusions </a:t>
            </a:r>
            <a:r>
              <a:rPr lang="en-CA" sz="2000" dirty="0">
                <a:latin typeface="Garamond" panose="02020404030301010803" pitchFamily="18" charset="0"/>
              </a:rPr>
              <a:t>(1 page max. if applicable</a:t>
            </a:r>
            <a:r>
              <a:rPr lang="en-CA" sz="2000" dirty="0" smtClean="0">
                <a:latin typeface="Garamond" panose="02020404030301010803" pitchFamily="18" charset="0"/>
              </a:rPr>
              <a:t>)</a:t>
            </a:r>
          </a:p>
          <a:p>
            <a:pPr>
              <a:buFont typeface="Wingdings" panose="05000000000000000000" pitchFamily="2" charset="2"/>
              <a:buChar char="Ø"/>
            </a:pPr>
            <a:r>
              <a:rPr lang="en-CA" sz="2000" b="1" dirty="0" smtClean="0">
                <a:latin typeface="Garamond" panose="02020404030301010803" pitchFamily="18" charset="0"/>
              </a:rPr>
              <a:t>Research contributions, relevant experience and activities </a:t>
            </a:r>
            <a:r>
              <a:rPr lang="en-CA" sz="2000" dirty="0" smtClean="0">
                <a:latin typeface="Garamond" panose="02020404030301010803" pitchFamily="18" charset="0"/>
              </a:rPr>
              <a:t>(2pg. max, 2 parts): </a:t>
            </a:r>
            <a:endParaRPr lang="en-CA" sz="2000" dirty="0">
              <a:latin typeface="Garamond" panose="02020404030301010803" pitchFamily="18" charset="0"/>
            </a:endParaRPr>
          </a:p>
          <a:p>
            <a:pPr>
              <a:buFont typeface="Wingdings" panose="05000000000000000000" pitchFamily="2" charset="2"/>
              <a:buChar char="Ø"/>
            </a:pPr>
            <a:r>
              <a:rPr lang="en-US" sz="2000" b="1" dirty="0">
                <a:latin typeface="Garamond" panose="02020404030301010803" pitchFamily="18" charset="0"/>
              </a:rPr>
              <a:t>Supplement justification </a:t>
            </a:r>
            <a:r>
              <a:rPr lang="en-US" sz="2000" dirty="0">
                <a:latin typeface="Garamond" panose="02020404030301010803" pitchFamily="18" charset="0"/>
              </a:rPr>
              <a:t>(1 page max. if applicable)</a:t>
            </a:r>
          </a:p>
          <a:p>
            <a:pPr>
              <a:buFont typeface="Wingdings" panose="05000000000000000000" pitchFamily="2" charset="2"/>
              <a:buChar char="Ø"/>
            </a:pPr>
            <a:r>
              <a:rPr lang="en-CA" sz="2000" b="1" dirty="0" smtClean="0">
                <a:latin typeface="Garamond" panose="02020404030301010803" pitchFamily="18" charset="0"/>
              </a:rPr>
              <a:t>Joint </a:t>
            </a:r>
            <a:r>
              <a:rPr lang="en-CA" sz="2000" b="1" dirty="0">
                <a:latin typeface="Garamond" panose="02020404030301010803" pitchFamily="18" charset="0"/>
              </a:rPr>
              <a:t>or special initiatives justification </a:t>
            </a:r>
            <a:r>
              <a:rPr lang="en-CA" sz="2000" dirty="0">
                <a:latin typeface="Garamond" panose="02020404030301010803" pitchFamily="18" charset="0"/>
              </a:rPr>
              <a:t>(1 page max. if applicable)</a:t>
            </a:r>
          </a:p>
          <a:p>
            <a:pPr>
              <a:buFont typeface="Wingdings" panose="05000000000000000000" pitchFamily="2" charset="2"/>
              <a:buChar char="Ø"/>
            </a:pPr>
            <a:r>
              <a:rPr lang="en-US" sz="2000" b="1" dirty="0" smtClean="0">
                <a:latin typeface="Garamond" panose="02020404030301010803" pitchFamily="18" charset="0"/>
              </a:rPr>
              <a:t>Two </a:t>
            </a:r>
            <a:r>
              <a:rPr lang="en-US" sz="2000" b="1" dirty="0">
                <a:latin typeface="Garamond" panose="02020404030301010803" pitchFamily="18" charset="0"/>
              </a:rPr>
              <a:t>letters of reference</a:t>
            </a:r>
            <a:endParaRPr lang="en-CA" sz="2000" b="1" dirty="0">
              <a:latin typeface="Garamond" panose="02020404030301010803" pitchFamily="18" charset="0"/>
            </a:endParaRPr>
          </a:p>
          <a:p>
            <a:pPr>
              <a:buFont typeface="Wingdings" panose="05000000000000000000" pitchFamily="2" charset="2"/>
              <a:buChar char="Ø"/>
            </a:pPr>
            <a:endParaRPr lang="en-CA" sz="2000" dirty="0" smtClean="0">
              <a:latin typeface="Garamond" panose="02020404030301010803" pitchFamily="18" charset="0"/>
            </a:endParaRPr>
          </a:p>
          <a:p>
            <a:pPr>
              <a:buFont typeface="Wingdings" panose="05000000000000000000" pitchFamily="2" charset="2"/>
              <a:buChar char="Ø"/>
            </a:pPr>
            <a:endParaRPr lang="en-CA" sz="500" dirty="0">
              <a:latin typeface="Garamond" panose="02020404030301010803" pitchFamily="18" charset="0"/>
            </a:endParaRPr>
          </a:p>
          <a:p>
            <a:pPr>
              <a:buFont typeface="Wingdings" panose="05000000000000000000" pitchFamily="2" charset="2"/>
              <a:buChar char="Ø"/>
            </a:pPr>
            <a:endParaRPr lang="en-US" dirty="0">
              <a:latin typeface="Garamond" panose="02020404030301010803" pitchFamily="18" charset="0"/>
            </a:endParaRPr>
          </a:p>
        </p:txBody>
      </p:sp>
      <p:pic>
        <p:nvPicPr>
          <p:cNvPr id="4" name="Picture 6" descr="SSH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946" y="658315"/>
            <a:ext cx="2051763"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711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43" y="660400"/>
            <a:ext cx="8596668" cy="1320800"/>
          </a:xfrm>
        </p:spPr>
        <p:txBody>
          <a:bodyPr>
            <a:normAutofit/>
          </a:bodyPr>
          <a:lstStyle/>
          <a:p>
            <a:r>
              <a:rPr lang="en-CA" dirty="0" smtClean="0">
                <a:solidFill>
                  <a:schemeClr val="tx1"/>
                </a:solidFill>
                <a:latin typeface="Garamond" panose="02020404030301010803" pitchFamily="18" charset="0"/>
              </a:rPr>
              <a:t>CGS-D </a:t>
            </a:r>
            <a:r>
              <a:rPr lang="en-CA" dirty="0">
                <a:solidFill>
                  <a:schemeClr val="tx1"/>
                </a:solidFill>
                <a:latin typeface="Garamond" panose="02020404030301010803" pitchFamily="18" charset="0"/>
              </a:rPr>
              <a:t>Award </a:t>
            </a:r>
            <a:r>
              <a:rPr lang="en-CA" dirty="0" smtClean="0">
                <a:solidFill>
                  <a:schemeClr val="tx1"/>
                </a:solidFill>
                <a:latin typeface="Garamond" panose="02020404030301010803" pitchFamily="18" charset="0"/>
              </a:rPr>
              <a:t>Criteria: </a:t>
            </a:r>
            <a:endParaRPr lang="en-US" dirty="0">
              <a:solidFill>
                <a:schemeClr val="tx1"/>
              </a:solidFill>
              <a:latin typeface="Garamond" panose="02020404030301010803" pitchFamily="18" charset="0"/>
            </a:endParaRPr>
          </a:p>
        </p:txBody>
      </p:sp>
      <p:graphicFrame>
        <p:nvGraphicFramePr>
          <p:cNvPr id="4" name="Diagram 3"/>
          <p:cNvGraphicFramePr/>
          <p:nvPr>
            <p:extLst>
              <p:ext uri="{D42A27DB-BD31-4B8C-83A1-F6EECF244321}">
                <p14:modId xmlns:p14="http://schemas.microsoft.com/office/powerpoint/2010/main" val="2834967402"/>
              </p:ext>
            </p:extLst>
          </p:nvPr>
        </p:nvGraphicFramePr>
        <p:xfrm>
          <a:off x="673462" y="2377440"/>
          <a:ext cx="10691223" cy="4240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961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43" y="660400"/>
            <a:ext cx="8596668" cy="1362226"/>
          </a:xfrm>
        </p:spPr>
        <p:txBody>
          <a:bodyPr>
            <a:normAutofit/>
          </a:bodyPr>
          <a:lstStyle/>
          <a:p>
            <a:r>
              <a:rPr lang="en-CA" dirty="0" smtClean="0">
                <a:solidFill>
                  <a:schemeClr val="tx1"/>
                </a:solidFill>
                <a:latin typeface="Garamond" panose="02020404030301010803" pitchFamily="18" charset="0"/>
              </a:rPr>
              <a:t>Research Ability and potential – 50%</a:t>
            </a:r>
            <a:endParaRPr lang="en-US" dirty="0">
              <a:solidFill>
                <a:schemeClr val="tx1"/>
              </a:solidFill>
              <a:latin typeface="Garamond" panose="02020404030301010803" pitchFamily="18" charset="0"/>
            </a:endParaRPr>
          </a:p>
        </p:txBody>
      </p:sp>
      <p:graphicFrame>
        <p:nvGraphicFramePr>
          <p:cNvPr id="4" name="Diagram 3"/>
          <p:cNvGraphicFramePr/>
          <p:nvPr>
            <p:extLst>
              <p:ext uri="{D42A27DB-BD31-4B8C-83A1-F6EECF244321}">
                <p14:modId xmlns:p14="http://schemas.microsoft.com/office/powerpoint/2010/main" val="1972747333"/>
              </p:ext>
            </p:extLst>
          </p:nvPr>
        </p:nvGraphicFramePr>
        <p:xfrm>
          <a:off x="1246996" y="2165231"/>
          <a:ext cx="9544649" cy="4516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051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143" y="660400"/>
            <a:ext cx="11263080" cy="1320800"/>
          </a:xfrm>
        </p:spPr>
        <p:txBody>
          <a:bodyPr>
            <a:noAutofit/>
          </a:bodyPr>
          <a:lstStyle/>
          <a:p>
            <a:r>
              <a:rPr lang="en-US" sz="3700" dirty="0">
                <a:solidFill>
                  <a:srgbClr val="333333"/>
                </a:solidFill>
                <a:latin typeface="Garamond" panose="02020404030301010803" pitchFamily="18" charset="0"/>
              </a:rPr>
              <a:t>Relevant </a:t>
            </a:r>
            <a:r>
              <a:rPr lang="en-US" sz="3700" dirty="0" smtClean="0">
                <a:solidFill>
                  <a:srgbClr val="333333"/>
                </a:solidFill>
                <a:latin typeface="Garamond" panose="02020404030301010803" pitchFamily="18" charset="0"/>
              </a:rPr>
              <a:t>experience/achievements </a:t>
            </a:r>
            <a:r>
              <a:rPr lang="en-US" sz="3700" dirty="0">
                <a:solidFill>
                  <a:srgbClr val="333333"/>
                </a:solidFill>
                <a:latin typeface="Garamond" panose="02020404030301010803" pitchFamily="18" charset="0"/>
              </a:rPr>
              <a:t>obtained within/beyond academia </a:t>
            </a:r>
            <a:r>
              <a:rPr lang="en-US" sz="3700" dirty="0" smtClean="0">
                <a:solidFill>
                  <a:srgbClr val="333333"/>
                </a:solidFill>
                <a:latin typeface="Garamond" panose="02020404030301010803" pitchFamily="18" charset="0"/>
              </a:rPr>
              <a:t>– 50%</a:t>
            </a:r>
            <a:r>
              <a:rPr lang="en-CA" sz="3700" dirty="0" smtClean="0">
                <a:solidFill>
                  <a:schemeClr val="tx1"/>
                </a:solidFill>
                <a:latin typeface="Garamond" panose="02020404030301010803" pitchFamily="18" charset="0"/>
              </a:rPr>
              <a:t>: </a:t>
            </a:r>
            <a:endParaRPr lang="en-US" sz="3700" dirty="0">
              <a:solidFill>
                <a:schemeClr val="tx1"/>
              </a:solidFill>
              <a:latin typeface="Garamond" panose="02020404030301010803" pitchFamily="18" charset="0"/>
            </a:endParaRPr>
          </a:p>
        </p:txBody>
      </p:sp>
      <p:graphicFrame>
        <p:nvGraphicFramePr>
          <p:cNvPr id="4" name="Diagram 3"/>
          <p:cNvGraphicFramePr/>
          <p:nvPr>
            <p:extLst>
              <p:ext uri="{D42A27DB-BD31-4B8C-83A1-F6EECF244321}">
                <p14:modId xmlns:p14="http://schemas.microsoft.com/office/powerpoint/2010/main" val="2104664810"/>
              </p:ext>
            </p:extLst>
          </p:nvPr>
        </p:nvGraphicFramePr>
        <p:xfrm>
          <a:off x="2032000" y="2214654"/>
          <a:ext cx="8128000" cy="4298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49558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692" y="566743"/>
            <a:ext cx="9720072" cy="1499616"/>
          </a:xfrm>
        </p:spPr>
        <p:txBody>
          <a:bodyPr/>
          <a:lstStyle/>
          <a:p>
            <a:r>
              <a:rPr lang="en-US" dirty="0" smtClean="0">
                <a:latin typeface="Garamond" panose="02020404030301010803" pitchFamily="18" charset="0"/>
              </a:rPr>
              <a:t>Submission process for all Tri-council</a:t>
            </a:r>
            <a:endParaRPr lang="en-US" dirty="0">
              <a:latin typeface="Garamond" panose="02020404030301010803" pitchFamily="18" charset="0"/>
            </a:endParaRPr>
          </a:p>
        </p:txBody>
      </p:sp>
      <p:sp>
        <p:nvSpPr>
          <p:cNvPr id="3" name="Content Placeholder 2"/>
          <p:cNvSpPr>
            <a:spLocks noGrp="1"/>
          </p:cNvSpPr>
          <p:nvPr>
            <p:ph idx="1"/>
          </p:nvPr>
        </p:nvSpPr>
        <p:spPr>
          <a:xfrm>
            <a:off x="1024128" y="2204904"/>
            <a:ext cx="9720073" cy="4243001"/>
          </a:xfrm>
        </p:spPr>
        <p:txBody>
          <a:bodyPr>
            <a:normAutofit fontScale="77500" lnSpcReduction="20000"/>
          </a:bodyPr>
          <a:lstStyle/>
          <a:p>
            <a:pPr>
              <a:buFont typeface="Wingdings" panose="05000000000000000000" pitchFamily="2" charset="2"/>
              <a:buChar char="Ø"/>
            </a:pPr>
            <a:r>
              <a:rPr lang="en-US" sz="2800" dirty="0" smtClean="0">
                <a:latin typeface="Garamond" panose="02020404030301010803" pitchFamily="18" charset="0"/>
              </a:rPr>
              <a:t>All parts of the applications are submitted online;</a:t>
            </a:r>
          </a:p>
          <a:p>
            <a:pPr>
              <a:buFont typeface="Wingdings" panose="05000000000000000000" pitchFamily="2" charset="2"/>
              <a:buChar char="Ø"/>
            </a:pPr>
            <a:r>
              <a:rPr lang="en-US" sz="2800" dirty="0" smtClean="0">
                <a:latin typeface="Garamond" panose="02020404030301010803" pitchFamily="18" charset="0"/>
              </a:rPr>
              <a:t>All required attachments must be uploaded;</a:t>
            </a:r>
          </a:p>
          <a:p>
            <a:pPr>
              <a:buFont typeface="Wingdings" panose="05000000000000000000" pitchFamily="2" charset="2"/>
              <a:buChar char="Ø"/>
            </a:pPr>
            <a:r>
              <a:rPr lang="en-US" sz="2800" dirty="0" smtClean="0">
                <a:latin typeface="Garamond" panose="02020404030301010803" pitchFamily="18" charset="0"/>
              </a:rPr>
              <a:t>All letters of support must be submitted using the online portal system of the appropriate funding division(i.e. CIHR; NSERC; SSHREC);</a:t>
            </a:r>
          </a:p>
          <a:p>
            <a:pPr>
              <a:buFont typeface="Wingdings" panose="05000000000000000000" pitchFamily="2" charset="2"/>
              <a:buChar char="Ø"/>
            </a:pPr>
            <a:r>
              <a:rPr lang="en-US" sz="2800" dirty="0" smtClean="0">
                <a:latin typeface="Garamond" panose="02020404030301010803" pitchFamily="18" charset="0"/>
              </a:rPr>
              <a:t>All official transcripts must be uploaded; </a:t>
            </a:r>
          </a:p>
          <a:p>
            <a:pPr lvl="4">
              <a:lnSpc>
                <a:spcPct val="120000"/>
              </a:lnSpc>
              <a:buFont typeface="Wingdings" panose="05000000000000000000" pitchFamily="2" charset="2"/>
              <a:buChar char="Ø"/>
            </a:pPr>
            <a:r>
              <a:rPr lang="en-CA" sz="2400" dirty="0" smtClean="0">
                <a:latin typeface="Garamond" panose="02020404030301010803" pitchFamily="18" charset="0"/>
              </a:rPr>
              <a:t>Remember </a:t>
            </a:r>
            <a:r>
              <a:rPr lang="en-CA" sz="2400" dirty="0">
                <a:latin typeface="Garamond" panose="02020404030301010803" pitchFamily="18" charset="0"/>
              </a:rPr>
              <a:t>to scan both sides of Official </a:t>
            </a:r>
            <a:r>
              <a:rPr lang="en-CA" sz="2400" dirty="0" smtClean="0">
                <a:latin typeface="Garamond" panose="02020404030301010803" pitchFamily="18" charset="0"/>
              </a:rPr>
              <a:t>transcript</a:t>
            </a:r>
          </a:p>
          <a:p>
            <a:pPr lvl="4">
              <a:lnSpc>
                <a:spcPct val="120000"/>
              </a:lnSpc>
              <a:buFont typeface="Wingdings" panose="05000000000000000000" pitchFamily="2" charset="2"/>
              <a:buChar char="Ø"/>
            </a:pPr>
            <a:r>
              <a:rPr lang="en-US" sz="2400" dirty="0" smtClean="0">
                <a:latin typeface="Garamond" panose="02020404030301010803" pitchFamily="18" charset="0"/>
              </a:rPr>
              <a:t>Official </a:t>
            </a:r>
            <a:r>
              <a:rPr lang="en-US" sz="2400" dirty="0">
                <a:latin typeface="Garamond" panose="02020404030301010803" pitchFamily="18" charset="0"/>
              </a:rPr>
              <a:t>MUN transcripts are $10.00 and can be requested through self-service (Student menu &gt;Academic Information &gt; Request Official Transcript). Requests are processed by order of requesting date/time but the normal processing time is roughly two business </a:t>
            </a:r>
            <a:r>
              <a:rPr lang="en-US" sz="2400" dirty="0" smtClean="0">
                <a:latin typeface="Garamond" panose="02020404030301010803" pitchFamily="18" charset="0"/>
              </a:rPr>
              <a:t>days.</a:t>
            </a:r>
          </a:p>
          <a:p>
            <a:pPr lvl="4">
              <a:lnSpc>
                <a:spcPct val="120000"/>
              </a:lnSpc>
              <a:buFont typeface="Wingdings" panose="05000000000000000000" pitchFamily="2" charset="2"/>
              <a:buChar char="Ø"/>
            </a:pPr>
            <a:r>
              <a:rPr lang="en-US" sz="2400" dirty="0" smtClean="0">
                <a:latin typeface="Garamond" panose="02020404030301010803" pitchFamily="18" charset="0"/>
              </a:rPr>
              <a:t>Other </a:t>
            </a:r>
            <a:r>
              <a:rPr lang="en-US" sz="2400" dirty="0">
                <a:latin typeface="Garamond" panose="02020404030301010803" pitchFamily="18" charset="0"/>
              </a:rPr>
              <a:t>Universities request process for official transcripts will vary; </a:t>
            </a:r>
            <a:endParaRPr lang="en-US" sz="2400" dirty="0" smtClean="0">
              <a:latin typeface="Garamond" panose="02020404030301010803" pitchFamily="18" charset="0"/>
            </a:endParaRPr>
          </a:p>
          <a:p>
            <a:pPr lvl="4">
              <a:lnSpc>
                <a:spcPct val="120000"/>
              </a:lnSpc>
              <a:buFont typeface="Wingdings" panose="05000000000000000000" pitchFamily="2" charset="2"/>
              <a:buChar char="Ø"/>
            </a:pPr>
            <a:r>
              <a:rPr lang="en-US" sz="2400" b="1" dirty="0" smtClean="0">
                <a:latin typeface="Garamond" panose="02020404030301010803" pitchFamily="18" charset="0"/>
              </a:rPr>
              <a:t>be </a:t>
            </a:r>
            <a:r>
              <a:rPr lang="en-US" sz="2400" b="1" dirty="0">
                <a:latin typeface="Garamond" panose="02020404030301010803" pitchFamily="18" charset="0"/>
              </a:rPr>
              <a:t>sure to give yourself enough time to request and receive your official transcripts before the internal deadline!</a:t>
            </a:r>
          </a:p>
          <a:p>
            <a:pPr>
              <a:buFont typeface="Wingdings" panose="05000000000000000000" pitchFamily="2" charset="2"/>
              <a:buChar char="Ø"/>
            </a:pPr>
            <a:endParaRPr lang="en-US" dirty="0" smtClean="0">
              <a:latin typeface="Garamond" panose="02020404030301010803" pitchFamily="18" charset="0"/>
            </a:endParaRPr>
          </a:p>
          <a:p>
            <a:pPr lvl="2">
              <a:buFont typeface="Wingdings" panose="05000000000000000000" pitchFamily="2" charset="2"/>
              <a:buChar char="Ø"/>
            </a:pPr>
            <a:endParaRPr lang="en-US" dirty="0">
              <a:latin typeface="Garamond" panose="02020404030301010803" pitchFamily="18" charset="0"/>
            </a:endParaRPr>
          </a:p>
        </p:txBody>
      </p:sp>
    </p:spTree>
    <p:extLst>
      <p:ext uri="{BB962C8B-B14F-4D97-AF65-F5344CB8AC3E}">
        <p14:creationId xmlns:p14="http://schemas.microsoft.com/office/powerpoint/2010/main" val="27116330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Timeline/deadlines</a:t>
            </a:r>
            <a:endParaRPr lang="en-US" dirty="0">
              <a:latin typeface="Garamond" panose="02020404030301010803"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0828121"/>
              </p:ext>
            </p:extLst>
          </p:nvPr>
        </p:nvGraphicFramePr>
        <p:xfrm>
          <a:off x="1023938" y="2239818"/>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3263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46" y="575979"/>
            <a:ext cx="9720072" cy="1499616"/>
          </a:xfrm>
        </p:spPr>
        <p:txBody>
          <a:bodyPr/>
          <a:lstStyle/>
          <a:p>
            <a:r>
              <a:rPr lang="en-US" dirty="0" smtClean="0">
                <a:latin typeface="Garamond" panose="02020404030301010803" pitchFamily="18" charset="0"/>
              </a:rPr>
              <a:t>Important contacts</a:t>
            </a:r>
            <a:endParaRPr lang="en-US" dirty="0">
              <a:latin typeface="Garamond" panose="02020404030301010803" pitchFamily="18" charset="0"/>
            </a:endParaRPr>
          </a:p>
        </p:txBody>
      </p:sp>
      <p:sp>
        <p:nvSpPr>
          <p:cNvPr id="3" name="Content Placeholder 2"/>
          <p:cNvSpPr>
            <a:spLocks noGrp="1"/>
          </p:cNvSpPr>
          <p:nvPr>
            <p:ph idx="1"/>
          </p:nvPr>
        </p:nvSpPr>
        <p:spPr>
          <a:xfrm>
            <a:off x="774747" y="2230581"/>
            <a:ext cx="9969454" cy="4023360"/>
          </a:xfrm>
        </p:spPr>
        <p:txBody>
          <a:bodyPr>
            <a:normAutofit lnSpcReduction="10000"/>
          </a:bodyPr>
          <a:lstStyle/>
          <a:p>
            <a:pPr>
              <a:buFont typeface="Wingdings" panose="05000000000000000000" pitchFamily="2" charset="2"/>
              <a:buChar char="Ø"/>
            </a:pPr>
            <a:r>
              <a:rPr lang="en-US" sz="2400" dirty="0">
                <a:latin typeface="Garamond" panose="02020404030301010803" pitchFamily="18" charset="0"/>
              </a:rPr>
              <a:t>Program Officer (CIHR</a:t>
            </a:r>
            <a:r>
              <a:rPr lang="en-US" sz="2400" dirty="0" smtClean="0">
                <a:latin typeface="Garamond" panose="02020404030301010803" pitchFamily="18" charset="0"/>
              </a:rPr>
              <a:t>): </a:t>
            </a:r>
            <a:r>
              <a:rPr lang="en-US" sz="2400" dirty="0">
                <a:latin typeface="Garamond" panose="02020404030301010803" pitchFamily="18" charset="0"/>
                <a:hlinkClick r:id="rId2"/>
              </a:rPr>
              <a:t>support-soutien@cihr-irsc.gc.ca </a:t>
            </a:r>
            <a:endParaRPr lang="en-US" sz="2400" dirty="0" smtClean="0">
              <a:latin typeface="Garamond" panose="02020404030301010803" pitchFamily="18" charset="0"/>
            </a:endParaRPr>
          </a:p>
          <a:p>
            <a:pPr>
              <a:buFont typeface="Wingdings" panose="05000000000000000000" pitchFamily="2" charset="2"/>
              <a:buChar char="Ø"/>
            </a:pPr>
            <a:endParaRPr lang="en-US" sz="500" dirty="0" smtClean="0">
              <a:latin typeface="Garamond" panose="02020404030301010803" pitchFamily="18" charset="0"/>
            </a:endParaRPr>
          </a:p>
          <a:p>
            <a:pPr>
              <a:buFont typeface="Wingdings" panose="05000000000000000000" pitchFamily="2" charset="2"/>
              <a:buChar char="Ø"/>
            </a:pPr>
            <a:r>
              <a:rPr lang="en-US" sz="2400" dirty="0">
                <a:latin typeface="Garamond" panose="02020404030301010803" pitchFamily="18" charset="0"/>
              </a:rPr>
              <a:t>Program Officer (NSERC): </a:t>
            </a:r>
            <a:r>
              <a:rPr lang="en-US" sz="2400" dirty="0" smtClean="0">
                <a:latin typeface="Garamond" panose="02020404030301010803" pitchFamily="18" charset="0"/>
                <a:hlinkClick r:id="rId3"/>
              </a:rPr>
              <a:t>schol@nserc-crsng.gc.ca</a:t>
            </a:r>
            <a:endParaRPr lang="en-US" sz="2400" dirty="0" smtClean="0">
              <a:latin typeface="Garamond" panose="02020404030301010803" pitchFamily="18" charset="0"/>
            </a:endParaRPr>
          </a:p>
          <a:p>
            <a:pPr>
              <a:buFont typeface="Wingdings" panose="05000000000000000000" pitchFamily="2" charset="2"/>
              <a:buChar char="Ø"/>
            </a:pPr>
            <a:endParaRPr lang="en-US" sz="500" dirty="0">
              <a:latin typeface="Garamond" panose="02020404030301010803" pitchFamily="18" charset="0"/>
            </a:endParaRPr>
          </a:p>
          <a:p>
            <a:pPr>
              <a:buFont typeface="Wingdings" panose="05000000000000000000" pitchFamily="2" charset="2"/>
              <a:buChar char="Ø"/>
            </a:pPr>
            <a:r>
              <a:rPr lang="en-US" sz="2400" dirty="0" smtClean="0">
                <a:latin typeface="Garamond" panose="02020404030301010803" pitchFamily="18" charset="0"/>
              </a:rPr>
              <a:t>Program </a:t>
            </a:r>
            <a:r>
              <a:rPr lang="en-US" sz="2400" dirty="0">
                <a:latin typeface="Garamond" panose="02020404030301010803" pitchFamily="18" charset="0"/>
              </a:rPr>
              <a:t>Officer (</a:t>
            </a:r>
            <a:r>
              <a:rPr lang="en-US" sz="2400" dirty="0" smtClean="0">
                <a:latin typeface="Garamond" panose="02020404030301010803" pitchFamily="18" charset="0"/>
              </a:rPr>
              <a:t>SSHRC): </a:t>
            </a:r>
            <a:r>
              <a:rPr lang="en-US" sz="2400" dirty="0" smtClean="0">
                <a:latin typeface="Garamond" panose="02020404030301010803" pitchFamily="18" charset="0"/>
                <a:hlinkClick r:id="rId4"/>
              </a:rPr>
              <a:t>fellowships@sshrc-crsh.gc.ca</a:t>
            </a:r>
            <a:endParaRPr lang="en-US" sz="2400" dirty="0" smtClean="0">
              <a:latin typeface="Garamond" panose="02020404030301010803" pitchFamily="18" charset="0"/>
            </a:endParaRPr>
          </a:p>
          <a:p>
            <a:pPr>
              <a:buFont typeface="Wingdings" panose="05000000000000000000" pitchFamily="2" charset="2"/>
              <a:buChar char="Ø"/>
            </a:pPr>
            <a:endParaRPr lang="en-US" sz="500" dirty="0" smtClean="0">
              <a:latin typeface="Garamond" panose="02020404030301010803" pitchFamily="18" charset="0"/>
            </a:endParaRPr>
          </a:p>
          <a:p>
            <a:pPr>
              <a:buFont typeface="Wingdings" panose="05000000000000000000" pitchFamily="2" charset="2"/>
              <a:buChar char="Ø"/>
            </a:pPr>
            <a:r>
              <a:rPr lang="en-US" sz="2400" dirty="0" smtClean="0">
                <a:latin typeface="Garamond" panose="02020404030301010803" pitchFamily="18" charset="0"/>
              </a:rPr>
              <a:t>Gail Lamkin,</a:t>
            </a:r>
            <a:r>
              <a:rPr lang="en-US" sz="2400" dirty="0">
                <a:latin typeface="Garamond" panose="02020404030301010803" pitchFamily="18" charset="0"/>
              </a:rPr>
              <a:t> Scholarships </a:t>
            </a:r>
            <a:r>
              <a:rPr lang="en-US" sz="2400" dirty="0" smtClean="0">
                <a:latin typeface="Garamond" panose="02020404030301010803" pitchFamily="18" charset="0"/>
              </a:rPr>
              <a:t>Officer (SGS): </a:t>
            </a:r>
            <a:r>
              <a:rPr lang="en-US" sz="2400" dirty="0" smtClean="0">
                <a:latin typeface="Garamond" panose="02020404030301010803" pitchFamily="18" charset="0"/>
                <a:hlinkClick r:id="rId5"/>
              </a:rPr>
              <a:t>glamkin@mun.ca</a:t>
            </a:r>
            <a:endParaRPr lang="en-US" sz="2400" dirty="0" smtClean="0">
              <a:latin typeface="Garamond" panose="02020404030301010803" pitchFamily="18" charset="0"/>
            </a:endParaRPr>
          </a:p>
          <a:p>
            <a:pPr>
              <a:buFont typeface="Wingdings" panose="05000000000000000000" pitchFamily="2" charset="2"/>
              <a:buChar char="Ø"/>
            </a:pPr>
            <a:endParaRPr lang="en-US" sz="500" dirty="0" smtClean="0">
              <a:latin typeface="Garamond" panose="02020404030301010803" pitchFamily="18" charset="0"/>
            </a:endParaRPr>
          </a:p>
          <a:p>
            <a:pPr>
              <a:buFont typeface="Wingdings" panose="05000000000000000000" pitchFamily="2" charset="2"/>
              <a:buChar char="Ø"/>
            </a:pPr>
            <a:r>
              <a:rPr lang="en-US" sz="2400" dirty="0" smtClean="0">
                <a:latin typeface="Garamond" panose="02020404030301010803" pitchFamily="18" charset="0"/>
              </a:rPr>
              <a:t>Carol Sullivan, </a:t>
            </a:r>
            <a:r>
              <a:rPr lang="en-US" sz="2400" dirty="0">
                <a:latin typeface="Garamond" panose="02020404030301010803" pitchFamily="18" charset="0"/>
              </a:rPr>
              <a:t>Manager of Awards and </a:t>
            </a:r>
            <a:r>
              <a:rPr lang="en-US" sz="2400" dirty="0" smtClean="0">
                <a:latin typeface="Garamond" panose="02020404030301010803" pitchFamily="18" charset="0"/>
              </a:rPr>
              <a:t>Scholarships (SGS): </a:t>
            </a:r>
            <a:r>
              <a:rPr lang="en-US" sz="2400" dirty="0" smtClean="0">
                <a:latin typeface="Garamond" panose="02020404030301010803" pitchFamily="18" charset="0"/>
                <a:hlinkClick r:id="rId6"/>
              </a:rPr>
              <a:t>carol@mun.ca</a:t>
            </a:r>
            <a:endParaRPr lang="en-US" sz="2400" dirty="0" smtClean="0">
              <a:latin typeface="Garamond" panose="02020404030301010803" pitchFamily="18" charset="0"/>
            </a:endParaRPr>
          </a:p>
          <a:p>
            <a:pPr>
              <a:buFont typeface="Wingdings" panose="05000000000000000000" pitchFamily="2" charset="2"/>
              <a:buChar char="Ø"/>
            </a:pPr>
            <a:endParaRPr lang="en-US" sz="500" dirty="0" smtClean="0">
              <a:latin typeface="Garamond" panose="02020404030301010803" pitchFamily="18" charset="0"/>
            </a:endParaRPr>
          </a:p>
          <a:p>
            <a:pPr>
              <a:buFont typeface="Wingdings" panose="05000000000000000000" pitchFamily="2" charset="2"/>
              <a:buChar char="Ø"/>
            </a:pPr>
            <a:r>
              <a:rPr lang="en-US" sz="2400" dirty="0" smtClean="0">
                <a:latin typeface="Garamond" panose="02020404030301010803" pitchFamily="18" charset="0"/>
              </a:rPr>
              <a:t>Chelsee Arbour, Special Project Coordinator (SGS): </a:t>
            </a:r>
            <a:r>
              <a:rPr lang="en-US" sz="2400" dirty="0" smtClean="0">
                <a:latin typeface="Garamond" panose="02020404030301010803" pitchFamily="18" charset="0"/>
                <a:hlinkClick r:id="rId7"/>
              </a:rPr>
              <a:t>csa413@mun.ca</a:t>
            </a:r>
            <a:endParaRPr lang="en-US" dirty="0">
              <a:latin typeface="Garamond" panose="02020404030301010803" pitchFamily="18" charset="0"/>
            </a:endParaRPr>
          </a:p>
        </p:txBody>
      </p:sp>
    </p:spTree>
    <p:extLst>
      <p:ext uri="{BB962C8B-B14F-4D97-AF65-F5344CB8AC3E}">
        <p14:creationId xmlns:p14="http://schemas.microsoft.com/office/powerpoint/2010/main" val="1625517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455" y="529798"/>
            <a:ext cx="9720072" cy="1499616"/>
          </a:xfrm>
        </p:spPr>
        <p:txBody>
          <a:bodyPr/>
          <a:lstStyle/>
          <a:p>
            <a:r>
              <a:rPr lang="en-US" dirty="0" smtClean="0">
                <a:latin typeface="Garamond" panose="02020404030301010803" pitchFamily="18" charset="0"/>
              </a:rPr>
              <a:t>Tips</a:t>
            </a:r>
            <a:endParaRPr lang="en-US" dirty="0">
              <a:latin typeface="Garamond" panose="02020404030301010803" pitchFamily="18" charset="0"/>
            </a:endParaRPr>
          </a:p>
        </p:txBody>
      </p:sp>
      <p:sp>
        <p:nvSpPr>
          <p:cNvPr id="3" name="Content Placeholder 2"/>
          <p:cNvSpPr>
            <a:spLocks noGrp="1"/>
          </p:cNvSpPr>
          <p:nvPr>
            <p:ph idx="1"/>
          </p:nvPr>
        </p:nvSpPr>
        <p:spPr>
          <a:xfrm>
            <a:off x="802455" y="2029414"/>
            <a:ext cx="9941746" cy="4308764"/>
          </a:xfrm>
        </p:spPr>
        <p:txBody>
          <a:bodyPr>
            <a:normAutofit lnSpcReduction="10000"/>
          </a:bodyPr>
          <a:lstStyle/>
          <a:p>
            <a:pPr>
              <a:lnSpc>
                <a:spcPct val="130000"/>
              </a:lnSpc>
              <a:buFont typeface="Wingdings" panose="05000000000000000000" pitchFamily="2" charset="2"/>
              <a:buChar char="Ø"/>
            </a:pPr>
            <a:r>
              <a:rPr lang="en-US" sz="2400" dirty="0">
                <a:latin typeface="Garamond" panose="02020404030301010803" pitchFamily="18" charset="0"/>
              </a:rPr>
              <a:t>Start now</a:t>
            </a:r>
          </a:p>
          <a:p>
            <a:pPr>
              <a:lnSpc>
                <a:spcPct val="130000"/>
              </a:lnSpc>
              <a:buFont typeface="Wingdings" panose="05000000000000000000" pitchFamily="2" charset="2"/>
              <a:buChar char="Ø"/>
            </a:pPr>
            <a:r>
              <a:rPr lang="en-US" sz="2400" dirty="0">
                <a:latin typeface="Garamond" panose="02020404030301010803" pitchFamily="18" charset="0"/>
              </a:rPr>
              <a:t>Read ALL the instructions</a:t>
            </a:r>
          </a:p>
          <a:p>
            <a:pPr>
              <a:lnSpc>
                <a:spcPct val="130000"/>
              </a:lnSpc>
              <a:buFont typeface="Wingdings" panose="05000000000000000000" pitchFamily="2" charset="2"/>
              <a:buChar char="Ø"/>
            </a:pPr>
            <a:r>
              <a:rPr lang="en-US" sz="2400" dirty="0">
                <a:latin typeface="Garamond" panose="02020404030301010803" pitchFamily="18" charset="0"/>
              </a:rPr>
              <a:t>Get transcripts</a:t>
            </a:r>
          </a:p>
          <a:p>
            <a:pPr>
              <a:lnSpc>
                <a:spcPct val="130000"/>
              </a:lnSpc>
              <a:buFont typeface="Wingdings" panose="05000000000000000000" pitchFamily="2" charset="2"/>
              <a:buChar char="Ø"/>
            </a:pPr>
            <a:r>
              <a:rPr lang="en-US" sz="2400" dirty="0">
                <a:latin typeface="Garamond" panose="02020404030301010803" pitchFamily="18" charset="0"/>
              </a:rPr>
              <a:t>Contact letter writers</a:t>
            </a:r>
          </a:p>
          <a:p>
            <a:pPr>
              <a:lnSpc>
                <a:spcPct val="130000"/>
              </a:lnSpc>
              <a:buFont typeface="Wingdings" panose="05000000000000000000" pitchFamily="2" charset="2"/>
              <a:buChar char="Ø"/>
            </a:pPr>
            <a:r>
              <a:rPr lang="en-US" sz="2400" dirty="0">
                <a:latin typeface="Garamond" panose="02020404030301010803" pitchFamily="18" charset="0"/>
              </a:rPr>
              <a:t>Seek advice on Program of Study</a:t>
            </a:r>
          </a:p>
          <a:p>
            <a:pPr>
              <a:lnSpc>
                <a:spcPct val="130000"/>
              </a:lnSpc>
              <a:buFont typeface="Wingdings" panose="05000000000000000000" pitchFamily="2" charset="2"/>
              <a:buChar char="Ø"/>
            </a:pPr>
            <a:r>
              <a:rPr lang="en-US" sz="2400" dirty="0">
                <a:latin typeface="Garamond" panose="02020404030301010803" pitchFamily="18" charset="0"/>
              </a:rPr>
              <a:t>Proofread everything multiple times &amp;</a:t>
            </a:r>
          </a:p>
          <a:p>
            <a:pPr>
              <a:lnSpc>
                <a:spcPct val="130000"/>
              </a:lnSpc>
              <a:buFont typeface="Wingdings" panose="05000000000000000000" pitchFamily="2" charset="2"/>
              <a:buChar char="Ø"/>
            </a:pPr>
            <a:r>
              <a:rPr lang="en-US" sz="2400" dirty="0">
                <a:latin typeface="Garamond" panose="02020404030301010803" pitchFamily="18" charset="0"/>
              </a:rPr>
              <a:t>Get someone other than you to proof</a:t>
            </a:r>
          </a:p>
          <a:p>
            <a:endParaRPr lang="en-US" dirty="0">
              <a:latin typeface="Garamond" panose="02020404030301010803" pitchFamily="18" charset="0"/>
            </a:endParaRPr>
          </a:p>
        </p:txBody>
      </p:sp>
      <p:pic>
        <p:nvPicPr>
          <p:cNvPr id="1026" name="Picture 2" descr="PraisejamzTV: “Don't Wait” – Inspiring Motivational Vide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557" y="529798"/>
            <a:ext cx="5357273" cy="4017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992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984" y="585216"/>
            <a:ext cx="10294651" cy="1499616"/>
          </a:xfrm>
        </p:spPr>
        <p:txBody>
          <a:bodyPr/>
          <a:lstStyle/>
          <a:p>
            <a:r>
              <a:rPr lang="en-US" dirty="0" smtClean="0">
                <a:latin typeface="Garamond" panose="02020404030301010803" pitchFamily="18" charset="0"/>
              </a:rPr>
              <a:t>Questions for our experts?</a:t>
            </a:r>
            <a:endParaRPr lang="en-US" dirty="0">
              <a:latin typeface="Garamond" panose="02020404030301010803" pitchFamily="18" charset="0"/>
            </a:endParaRPr>
          </a:p>
        </p:txBody>
      </p:sp>
      <p:sp>
        <p:nvSpPr>
          <p:cNvPr id="3" name="Content Placeholder 2"/>
          <p:cNvSpPr>
            <a:spLocks noGrp="1"/>
          </p:cNvSpPr>
          <p:nvPr>
            <p:ph idx="1"/>
          </p:nvPr>
        </p:nvSpPr>
        <p:spPr>
          <a:xfrm>
            <a:off x="5399313" y="1933574"/>
            <a:ext cx="6592389" cy="4741545"/>
          </a:xfrm>
        </p:spPr>
        <p:txBody>
          <a:bodyPr>
            <a:normAutofit/>
          </a:bodyPr>
          <a:lstStyle/>
          <a:p>
            <a:pPr lvl="1"/>
            <a:r>
              <a:rPr lang="en-US" sz="2400" dirty="0">
                <a:latin typeface="Garamond" panose="02020404030301010803" pitchFamily="18" charset="0"/>
              </a:rPr>
              <a:t>Dr. Beverly Diamond, Professor Emeritus of Ethnomusicology</a:t>
            </a:r>
          </a:p>
          <a:p>
            <a:pPr marL="128016" lvl="1" indent="0">
              <a:buNone/>
            </a:pPr>
            <a:endParaRPr lang="en-US" sz="1000" dirty="0">
              <a:latin typeface="Garamond" panose="02020404030301010803" pitchFamily="18" charset="0"/>
            </a:endParaRPr>
          </a:p>
          <a:p>
            <a:pPr lvl="1"/>
            <a:r>
              <a:rPr lang="en-US" sz="2400" dirty="0">
                <a:latin typeface="Garamond" panose="02020404030301010803" pitchFamily="18" charset="0"/>
              </a:rPr>
              <a:t>Dr. Robert Bertolo, Professor and Deputy Head of Biochemistry</a:t>
            </a:r>
          </a:p>
          <a:p>
            <a:pPr lvl="1"/>
            <a:endParaRPr lang="en-US" sz="1000" dirty="0">
              <a:latin typeface="Garamond" panose="02020404030301010803" pitchFamily="18" charset="0"/>
            </a:endParaRPr>
          </a:p>
          <a:p>
            <a:pPr lvl="1"/>
            <a:r>
              <a:rPr lang="en-US" sz="2400" dirty="0">
                <a:latin typeface="Garamond" panose="02020404030301010803" pitchFamily="18" charset="0"/>
              </a:rPr>
              <a:t>Dr. Eric Vander </a:t>
            </a:r>
            <a:r>
              <a:rPr lang="en-US" sz="2400" dirty="0" err="1">
                <a:latin typeface="Garamond" panose="02020404030301010803" pitchFamily="18" charset="0"/>
              </a:rPr>
              <a:t>Wal</a:t>
            </a:r>
            <a:r>
              <a:rPr lang="en-US" sz="2400" dirty="0">
                <a:latin typeface="Garamond" panose="02020404030301010803" pitchFamily="18" charset="0"/>
              </a:rPr>
              <a:t>, Associate Professor of Biology</a:t>
            </a:r>
          </a:p>
          <a:p>
            <a:pPr lvl="1"/>
            <a:endParaRPr lang="en-US" sz="1100" dirty="0">
              <a:latin typeface="Garamond" panose="02020404030301010803" pitchFamily="18" charset="0"/>
            </a:endParaRPr>
          </a:p>
          <a:p>
            <a:pPr lvl="1"/>
            <a:r>
              <a:rPr lang="en-US" sz="2400" dirty="0">
                <a:latin typeface="Garamond" panose="02020404030301010803" pitchFamily="18" charset="0"/>
              </a:rPr>
              <a:t>Carol Sullivan, BBA, MBA, Manager of Awards and Scholarships, School of Graduate Studies (SGS)</a:t>
            </a:r>
          </a:p>
          <a:p>
            <a:pPr lvl="1"/>
            <a:endParaRPr lang="en-US" sz="1100" dirty="0">
              <a:latin typeface="Garamond" panose="02020404030301010803" pitchFamily="18" charset="0"/>
            </a:endParaRPr>
          </a:p>
          <a:p>
            <a:pPr lvl="1"/>
            <a:r>
              <a:rPr lang="en-US" sz="2400" dirty="0">
                <a:latin typeface="Garamond" panose="02020404030301010803" pitchFamily="18" charset="0"/>
              </a:rPr>
              <a:t>Gail Lampkin, Scholarships Officer, School of Graduate Studies (SGS)</a:t>
            </a:r>
          </a:p>
        </p:txBody>
      </p:sp>
      <p:pic>
        <p:nvPicPr>
          <p:cNvPr id="2050" name="Picture 2" descr="cute question marks clipart - Clip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52" y="1933575"/>
            <a:ext cx="451485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314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413" y="576508"/>
            <a:ext cx="9720072" cy="1499616"/>
          </a:xfrm>
        </p:spPr>
        <p:txBody>
          <a:bodyPr/>
          <a:lstStyle/>
          <a:p>
            <a:r>
              <a:rPr lang="en-US" dirty="0" smtClean="0">
                <a:latin typeface="Garamond" panose="02020404030301010803" pitchFamily="18" charset="0"/>
              </a:rPr>
              <a:t>Writing Workshops</a:t>
            </a:r>
            <a:endParaRPr lang="en-US" dirty="0">
              <a:latin typeface="Garamond" panose="02020404030301010803" pitchFamily="18" charset="0"/>
            </a:endParaRPr>
          </a:p>
        </p:txBody>
      </p:sp>
      <p:sp>
        <p:nvSpPr>
          <p:cNvPr id="3" name="Content Placeholder 2"/>
          <p:cNvSpPr>
            <a:spLocks noGrp="1"/>
          </p:cNvSpPr>
          <p:nvPr>
            <p:ph idx="1"/>
          </p:nvPr>
        </p:nvSpPr>
        <p:spPr>
          <a:xfrm>
            <a:off x="806413" y="2112305"/>
            <a:ext cx="6517495" cy="4963886"/>
          </a:xfrm>
        </p:spPr>
        <p:txBody>
          <a:bodyPr>
            <a:normAutofit fontScale="92500" lnSpcReduction="10000"/>
          </a:bodyPr>
          <a:lstStyle/>
          <a:p>
            <a:r>
              <a:rPr lang="en-US" dirty="0" smtClean="0">
                <a:latin typeface="Garamond" panose="02020404030301010803" pitchFamily="18" charset="0"/>
              </a:rPr>
              <a:t>Two online writing workshops will be held on September 29</a:t>
            </a:r>
            <a:r>
              <a:rPr lang="en-US" baseline="30000" dirty="0" smtClean="0">
                <a:latin typeface="Garamond" panose="02020404030301010803" pitchFamily="18" charset="0"/>
              </a:rPr>
              <a:t>th</a:t>
            </a:r>
            <a:r>
              <a:rPr lang="en-US" dirty="0" smtClean="0">
                <a:latin typeface="Garamond" panose="02020404030301010803" pitchFamily="18" charset="0"/>
              </a:rPr>
              <a:t> (12:00-3:00pm; 6:00-9:00) through </a:t>
            </a:r>
            <a:r>
              <a:rPr lang="en-US" dirty="0" err="1" smtClean="0">
                <a:latin typeface="Garamond" panose="02020404030301010803" pitchFamily="18" charset="0"/>
              </a:rPr>
              <a:t>Webex</a:t>
            </a:r>
            <a:r>
              <a:rPr lang="en-US" dirty="0" smtClean="0">
                <a:latin typeface="Garamond" panose="02020404030301010803" pitchFamily="18" charset="0"/>
              </a:rPr>
              <a:t>. </a:t>
            </a:r>
          </a:p>
          <a:p>
            <a:r>
              <a:rPr lang="en-US" dirty="0" smtClean="0">
                <a:latin typeface="Garamond" panose="02020404030301010803" pitchFamily="18" charset="0"/>
              </a:rPr>
              <a:t>These workshops will cover the same material but participants are welcome to attend both. </a:t>
            </a:r>
          </a:p>
          <a:p>
            <a:r>
              <a:rPr lang="en-US" dirty="0" smtClean="0">
                <a:latin typeface="Garamond" panose="02020404030301010803" pitchFamily="18" charset="0"/>
              </a:rPr>
              <a:t>Writing </a:t>
            </a:r>
            <a:r>
              <a:rPr lang="en-US" dirty="0" smtClean="0">
                <a:latin typeface="Garamond" panose="02020404030301010803" pitchFamily="18" charset="0"/>
              </a:rPr>
              <a:t>Centre Tutor Jacinda Sinclair and Chelsee Arbour from SGS will facilitate and provide feedback. </a:t>
            </a:r>
          </a:p>
          <a:p>
            <a:endParaRPr lang="en-US" sz="100" dirty="0">
              <a:latin typeface="Garamond" panose="02020404030301010803" pitchFamily="18" charset="0"/>
            </a:endParaRPr>
          </a:p>
          <a:p>
            <a:r>
              <a:rPr lang="en-US" dirty="0" smtClean="0">
                <a:latin typeface="Garamond" panose="02020404030301010803" pitchFamily="18" charset="0"/>
              </a:rPr>
              <a:t>These workshops will focus on:			</a:t>
            </a:r>
          </a:p>
          <a:p>
            <a:pPr lvl="1">
              <a:buFont typeface="Wingdings" panose="05000000000000000000" pitchFamily="2" charset="2"/>
              <a:buChar char="Ø"/>
            </a:pPr>
            <a:r>
              <a:rPr lang="en-US" dirty="0" smtClean="0">
                <a:latin typeface="Garamond" panose="02020404030301010803" pitchFamily="18" charset="0"/>
              </a:rPr>
              <a:t>Writing resources for grant applications		</a:t>
            </a:r>
          </a:p>
          <a:p>
            <a:pPr lvl="1">
              <a:buFont typeface="Wingdings" panose="05000000000000000000" pitchFamily="2" charset="2"/>
              <a:buChar char="Ø"/>
            </a:pPr>
            <a:r>
              <a:rPr lang="en-US" dirty="0" smtClean="0">
                <a:latin typeface="Garamond" panose="02020404030301010803" pitchFamily="18" charset="0"/>
              </a:rPr>
              <a:t>Examples of successful CGS-D applications</a:t>
            </a:r>
          </a:p>
          <a:p>
            <a:pPr lvl="1">
              <a:buFont typeface="Wingdings" panose="05000000000000000000" pitchFamily="2" charset="2"/>
              <a:buChar char="Ø"/>
            </a:pPr>
            <a:r>
              <a:rPr lang="en-US" dirty="0" smtClean="0">
                <a:latin typeface="Garamond" panose="02020404030301010803" pitchFamily="18" charset="0"/>
              </a:rPr>
              <a:t>How to guides for writing different sections of your grant </a:t>
            </a:r>
          </a:p>
          <a:p>
            <a:pPr lvl="1">
              <a:buFont typeface="Wingdings" panose="05000000000000000000" pitchFamily="2" charset="2"/>
              <a:buChar char="Ø"/>
            </a:pPr>
            <a:r>
              <a:rPr lang="en-US" dirty="0" smtClean="0">
                <a:latin typeface="Garamond" panose="02020404030301010803" pitchFamily="18" charset="0"/>
              </a:rPr>
              <a:t>Review and editing tips to polish your piece</a:t>
            </a:r>
          </a:p>
          <a:p>
            <a:pPr lvl="1">
              <a:buFont typeface="Wingdings" panose="05000000000000000000" pitchFamily="2" charset="2"/>
              <a:buChar char="Ø"/>
            </a:pPr>
            <a:r>
              <a:rPr lang="en-US" dirty="0" smtClean="0">
                <a:latin typeface="Garamond" panose="02020404030301010803" pitchFamily="18" charset="0"/>
              </a:rPr>
              <a:t>Writing exercises</a:t>
            </a:r>
          </a:p>
          <a:p>
            <a:pPr lvl="1">
              <a:buFont typeface="Wingdings" panose="05000000000000000000" pitchFamily="2" charset="2"/>
              <a:buChar char="Ø"/>
            </a:pPr>
            <a:r>
              <a:rPr lang="en-US" dirty="0" smtClean="0">
                <a:latin typeface="Garamond" panose="02020404030301010803" pitchFamily="18" charset="0"/>
              </a:rPr>
              <a:t>Peer review</a:t>
            </a:r>
          </a:p>
          <a:p>
            <a:pPr lvl="1"/>
            <a:endParaRPr lang="en-US" dirty="0">
              <a:latin typeface="Garamond" panose="02020404030301010803" pitchFamily="18" charset="0"/>
            </a:endParaRPr>
          </a:p>
          <a:p>
            <a:pPr marL="128016" lvl="1" indent="0">
              <a:buNone/>
            </a:pPr>
            <a:r>
              <a:rPr lang="en-US" dirty="0" smtClean="0">
                <a:latin typeface="Garamond" panose="02020404030301010803" pitchFamily="18" charset="0"/>
              </a:rPr>
              <a:t>You can register here or through the </a:t>
            </a:r>
            <a:r>
              <a:rPr lang="en-US" dirty="0" smtClean="0">
                <a:latin typeface="Garamond" panose="02020404030301010803" pitchFamily="18" charset="0"/>
                <a:hlinkClick r:id="rId2"/>
              </a:rPr>
              <a:t>awards and scholarship page</a:t>
            </a:r>
            <a:endParaRPr lang="en-US" dirty="0">
              <a:latin typeface="Garamond" panose="02020404030301010803" pitchFamily="18" charset="0"/>
            </a:endParaRPr>
          </a:p>
        </p:txBody>
      </p:sp>
      <p:pic>
        <p:nvPicPr>
          <p:cNvPr id="1026" name="Picture 2" descr="Writing Teacher Memes - Amanda Write 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7854" y="1909861"/>
            <a:ext cx="4110609" cy="472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48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856509"/>
            <a:ext cx="9720073" cy="4452851"/>
          </a:xfrm>
        </p:spPr>
        <p:txBody>
          <a:bodyPr>
            <a:normAutofit/>
          </a:bodyPr>
          <a:lstStyle/>
          <a:p>
            <a:pPr lvl="1"/>
            <a:r>
              <a:rPr lang="en-US" sz="2400" dirty="0">
                <a:latin typeface="Garamond" panose="02020404030301010803" pitchFamily="18" charset="0"/>
              </a:rPr>
              <a:t>Dr. Beverly Diamond, Professor Emeritus of Ethnomusicology</a:t>
            </a:r>
          </a:p>
          <a:p>
            <a:pPr marL="128016" lvl="1" indent="0">
              <a:buNone/>
            </a:pPr>
            <a:endParaRPr lang="en-US" sz="1000" dirty="0">
              <a:latin typeface="Garamond" panose="02020404030301010803" pitchFamily="18" charset="0"/>
            </a:endParaRPr>
          </a:p>
          <a:p>
            <a:pPr lvl="1"/>
            <a:r>
              <a:rPr lang="en-US" sz="2400" dirty="0">
                <a:latin typeface="Garamond" panose="02020404030301010803" pitchFamily="18" charset="0"/>
              </a:rPr>
              <a:t>Dr. Robert Bertolo, Professor and Deputy Head of Biochemistry</a:t>
            </a:r>
          </a:p>
          <a:p>
            <a:pPr lvl="1"/>
            <a:endParaRPr lang="en-US" sz="1000" dirty="0">
              <a:latin typeface="Garamond" panose="02020404030301010803" pitchFamily="18" charset="0"/>
            </a:endParaRPr>
          </a:p>
          <a:p>
            <a:pPr lvl="1"/>
            <a:r>
              <a:rPr lang="en-US" sz="2400" dirty="0">
                <a:latin typeface="Garamond" panose="02020404030301010803" pitchFamily="18" charset="0"/>
              </a:rPr>
              <a:t>Dr. Eric Vander </a:t>
            </a:r>
            <a:r>
              <a:rPr lang="en-US" sz="2400" dirty="0" err="1">
                <a:latin typeface="Garamond" panose="02020404030301010803" pitchFamily="18" charset="0"/>
              </a:rPr>
              <a:t>Wal</a:t>
            </a:r>
            <a:r>
              <a:rPr lang="en-US" sz="2400" dirty="0">
                <a:latin typeface="Garamond" panose="02020404030301010803" pitchFamily="18" charset="0"/>
              </a:rPr>
              <a:t>, Associate Professor of </a:t>
            </a:r>
            <a:r>
              <a:rPr lang="en-US" sz="2400" dirty="0" smtClean="0">
                <a:latin typeface="Garamond" panose="02020404030301010803" pitchFamily="18" charset="0"/>
              </a:rPr>
              <a:t>Biology</a:t>
            </a:r>
          </a:p>
          <a:p>
            <a:pPr marL="128016" lvl="1" indent="0">
              <a:buNone/>
            </a:pPr>
            <a:endParaRPr lang="en-US" sz="1000" dirty="0" smtClean="0">
              <a:latin typeface="Garamond" panose="02020404030301010803" pitchFamily="18" charset="0"/>
            </a:endParaRPr>
          </a:p>
          <a:p>
            <a:pPr lvl="1"/>
            <a:r>
              <a:rPr lang="en-US" sz="2400" dirty="0" smtClean="0">
                <a:latin typeface="Garamond" panose="02020404030301010803" pitchFamily="18" charset="0"/>
              </a:rPr>
              <a:t>Gail Lamkin, Scholarship Officer, </a:t>
            </a:r>
            <a:r>
              <a:rPr lang="en-US" sz="2400" dirty="0">
                <a:latin typeface="Garamond" panose="02020404030301010803" pitchFamily="18" charset="0"/>
              </a:rPr>
              <a:t>School of Graduate Studies (SGS)</a:t>
            </a:r>
            <a:endParaRPr lang="en-US" sz="2400" dirty="0">
              <a:latin typeface="Garamond" panose="02020404030301010803" pitchFamily="18" charset="0"/>
            </a:endParaRPr>
          </a:p>
          <a:p>
            <a:pPr lvl="1"/>
            <a:endParaRPr lang="en-US" sz="1100" dirty="0">
              <a:latin typeface="Garamond" panose="02020404030301010803" pitchFamily="18" charset="0"/>
            </a:endParaRPr>
          </a:p>
          <a:p>
            <a:pPr lvl="1"/>
            <a:r>
              <a:rPr lang="en-US" sz="2400" dirty="0" smtClean="0">
                <a:latin typeface="Garamond" panose="02020404030301010803" pitchFamily="18" charset="0"/>
              </a:rPr>
              <a:t>Moderator</a:t>
            </a:r>
            <a:r>
              <a:rPr lang="en-US" sz="2400" dirty="0">
                <a:latin typeface="Garamond" panose="02020404030301010803" pitchFamily="18" charset="0"/>
              </a:rPr>
              <a:t>: Chelsee Arbour, Special Projects Coordinator, School of Graduate Studies (SGS)</a:t>
            </a:r>
          </a:p>
          <a:p>
            <a:endParaRPr lang="en-US" dirty="0">
              <a:latin typeface="Garamond" panose="02020404030301010803" pitchFamily="18" charset="0"/>
            </a:endParaRPr>
          </a:p>
        </p:txBody>
      </p:sp>
      <p:sp>
        <p:nvSpPr>
          <p:cNvPr id="4" name="Title 1"/>
          <p:cNvSpPr>
            <a:spLocks noGrp="1"/>
          </p:cNvSpPr>
          <p:nvPr>
            <p:ph type="title"/>
          </p:nvPr>
        </p:nvSpPr>
        <p:spPr>
          <a:xfrm>
            <a:off x="788601" y="515944"/>
            <a:ext cx="9720072" cy="1499616"/>
          </a:xfrm>
        </p:spPr>
        <p:txBody>
          <a:bodyPr/>
          <a:lstStyle/>
          <a:p>
            <a:r>
              <a:rPr lang="en-US" dirty="0" smtClean="0">
                <a:latin typeface="Garamond" panose="02020404030301010803" pitchFamily="18" charset="0"/>
              </a:rPr>
              <a:t>Welcome</a:t>
            </a:r>
            <a:endParaRPr lang="en-US" dirty="0">
              <a:latin typeface="Garamond" panose="02020404030301010803" pitchFamily="18" charset="0"/>
            </a:endParaRPr>
          </a:p>
        </p:txBody>
      </p:sp>
    </p:spTree>
    <p:extLst>
      <p:ext uri="{BB962C8B-B14F-4D97-AF65-F5344CB8AC3E}">
        <p14:creationId xmlns:p14="http://schemas.microsoft.com/office/powerpoint/2010/main" val="390711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983" y="1046770"/>
            <a:ext cx="9720073" cy="6033298"/>
          </a:xfrm>
        </p:spPr>
        <p:txBody>
          <a:bodyPr>
            <a:normAutofit/>
          </a:bodyPr>
          <a:lstStyle/>
          <a:p>
            <a:r>
              <a:rPr lang="en-US" sz="2400" dirty="0" smtClean="0">
                <a:latin typeface="Garamond" panose="02020404030301010803" pitchFamily="18" charset="0"/>
              </a:rPr>
              <a:t>Thank you for joining us and all the best with your application preparation!!!</a:t>
            </a: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endParaRPr lang="en-US" sz="2400" dirty="0" smtClean="0">
              <a:latin typeface="Garamond" panose="02020404030301010803" pitchFamily="18" charset="0"/>
            </a:endParaRPr>
          </a:p>
          <a:p>
            <a:endParaRPr lang="en-US" sz="2400" dirty="0">
              <a:latin typeface="Garamond" panose="02020404030301010803" pitchFamily="18" charset="0"/>
            </a:endParaRPr>
          </a:p>
          <a:p>
            <a:pPr marL="0" indent="0">
              <a:buNone/>
            </a:pPr>
            <a:endParaRPr lang="en-US" sz="2400" dirty="0">
              <a:latin typeface="Garamond" panose="02020404030301010803" pitchFamily="18" charset="0"/>
            </a:endParaRPr>
          </a:p>
          <a:p>
            <a:pPr>
              <a:buFont typeface="Wingdings" panose="05000000000000000000" pitchFamily="2" charset="2"/>
              <a:buChar char="Ø"/>
            </a:pPr>
            <a:endParaRPr lang="en-US" sz="2400" dirty="0">
              <a:latin typeface="Garamond" panose="02020404030301010803" pitchFamily="18" charset="0"/>
            </a:endParaRPr>
          </a:p>
        </p:txBody>
      </p:sp>
      <p:pic>
        <p:nvPicPr>
          <p:cNvPr id="5" name="Picture 2" descr="Getting out those ideas in writing - bodyLITERATE Resear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398" y="2009761"/>
            <a:ext cx="6017242" cy="375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89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892" y="2067415"/>
            <a:ext cx="9720073" cy="4493491"/>
          </a:xfrm>
        </p:spPr>
        <p:txBody>
          <a:bodyPr>
            <a:noAutofit/>
          </a:bodyPr>
          <a:lstStyle/>
          <a:p>
            <a:pPr>
              <a:buFont typeface="Wingdings" panose="05000000000000000000" pitchFamily="2" charset="2"/>
              <a:buChar char="Ø"/>
            </a:pPr>
            <a:r>
              <a:rPr lang="en-US" sz="2000" dirty="0">
                <a:latin typeface="Garamond" panose="02020404030301010803" pitchFamily="18" charset="0"/>
              </a:rPr>
              <a:t>Brief overview of the </a:t>
            </a:r>
            <a:r>
              <a:rPr lang="en-US" sz="2000" dirty="0" smtClean="0">
                <a:latin typeface="Garamond" panose="02020404030301010803" pitchFamily="18" charset="0"/>
              </a:rPr>
              <a:t>Canada </a:t>
            </a:r>
            <a:r>
              <a:rPr lang="en-US" sz="2000" dirty="0">
                <a:latin typeface="Garamond" panose="02020404030301010803" pitchFamily="18" charset="0"/>
              </a:rPr>
              <a:t>Graduate </a:t>
            </a:r>
            <a:r>
              <a:rPr lang="en-US" sz="2000" dirty="0" smtClean="0">
                <a:latin typeface="Garamond" panose="02020404030301010803" pitchFamily="18" charset="0"/>
              </a:rPr>
              <a:t>Scholarship - Doctoral</a:t>
            </a:r>
            <a:endParaRPr lang="en-US" sz="2000" dirty="0">
              <a:latin typeface="Garamond" panose="02020404030301010803" pitchFamily="18" charset="0"/>
            </a:endParaRPr>
          </a:p>
          <a:p>
            <a:pPr>
              <a:buFont typeface="Wingdings" panose="05000000000000000000" pitchFamily="2" charset="2"/>
              <a:buChar char="Ø"/>
            </a:pPr>
            <a:r>
              <a:rPr lang="en-US" sz="2000" dirty="0">
                <a:latin typeface="Garamond" panose="02020404030301010803" pitchFamily="18" charset="0"/>
              </a:rPr>
              <a:t>Discussion of </a:t>
            </a:r>
            <a:r>
              <a:rPr lang="en-US" sz="2000" dirty="0" smtClean="0">
                <a:latin typeface="Garamond" panose="02020404030301010803" pitchFamily="18" charset="0"/>
              </a:rPr>
              <a:t>Eligibility </a:t>
            </a:r>
          </a:p>
          <a:p>
            <a:pPr>
              <a:buFont typeface="Wingdings" panose="05000000000000000000" pitchFamily="2" charset="2"/>
              <a:buChar char="Ø"/>
            </a:pPr>
            <a:r>
              <a:rPr lang="en-US" sz="2000" dirty="0">
                <a:latin typeface="Garamond" panose="02020404030301010803" pitchFamily="18" charset="0"/>
              </a:rPr>
              <a:t>Application components per council</a:t>
            </a:r>
          </a:p>
          <a:p>
            <a:pPr>
              <a:buFont typeface="Wingdings" panose="05000000000000000000" pitchFamily="2" charset="2"/>
              <a:buChar char="Ø"/>
            </a:pPr>
            <a:r>
              <a:rPr lang="en-US" sz="2000" dirty="0">
                <a:latin typeface="Garamond" panose="02020404030301010803" pitchFamily="18" charset="0"/>
              </a:rPr>
              <a:t>Application Process</a:t>
            </a:r>
          </a:p>
          <a:p>
            <a:pPr>
              <a:buFont typeface="Wingdings" panose="05000000000000000000" pitchFamily="2" charset="2"/>
              <a:buChar char="Ø"/>
            </a:pPr>
            <a:r>
              <a:rPr lang="en-US" sz="2000" dirty="0" smtClean="0">
                <a:latin typeface="Garamond" panose="02020404030301010803" pitchFamily="18" charset="0"/>
              </a:rPr>
              <a:t>Award </a:t>
            </a:r>
            <a:r>
              <a:rPr lang="en-US" sz="2000" dirty="0">
                <a:latin typeface="Garamond" panose="02020404030301010803" pitchFamily="18" charset="0"/>
              </a:rPr>
              <a:t>Criteria</a:t>
            </a:r>
          </a:p>
          <a:p>
            <a:pPr>
              <a:buFont typeface="Wingdings" panose="05000000000000000000" pitchFamily="2" charset="2"/>
              <a:buChar char="Ø"/>
            </a:pPr>
            <a:r>
              <a:rPr lang="en-US" sz="2000" dirty="0" smtClean="0">
                <a:latin typeface="Garamond" panose="02020404030301010803" pitchFamily="18" charset="0"/>
              </a:rPr>
              <a:t>Times/Submission </a:t>
            </a:r>
            <a:r>
              <a:rPr lang="en-US" sz="2000" dirty="0">
                <a:latin typeface="Garamond" panose="02020404030301010803" pitchFamily="18" charset="0"/>
              </a:rPr>
              <a:t>deadlines</a:t>
            </a:r>
          </a:p>
          <a:p>
            <a:pPr>
              <a:buFont typeface="Wingdings" panose="05000000000000000000" pitchFamily="2" charset="2"/>
              <a:buChar char="Ø"/>
            </a:pPr>
            <a:r>
              <a:rPr lang="en-US" sz="2000" dirty="0">
                <a:latin typeface="Garamond" panose="02020404030301010803" pitchFamily="18" charset="0"/>
              </a:rPr>
              <a:t>Writing Workshop </a:t>
            </a:r>
          </a:p>
          <a:p>
            <a:pPr>
              <a:buFont typeface="Wingdings" panose="05000000000000000000" pitchFamily="2" charset="2"/>
              <a:buChar char="Ø"/>
            </a:pPr>
            <a:r>
              <a:rPr lang="en-US" sz="2000" dirty="0">
                <a:latin typeface="Garamond" panose="02020404030301010803" pitchFamily="18" charset="0"/>
              </a:rPr>
              <a:t>Questions with our expert guests</a:t>
            </a:r>
          </a:p>
          <a:p>
            <a:pPr>
              <a:buFont typeface="Wingdings" panose="05000000000000000000" pitchFamily="2" charset="2"/>
              <a:buChar char="Ø"/>
            </a:pPr>
            <a:endParaRPr lang="en-US" sz="1800" dirty="0">
              <a:latin typeface="Garamond" panose="02020404030301010803" pitchFamily="18" charset="0"/>
            </a:endParaRPr>
          </a:p>
          <a:p>
            <a:r>
              <a:rPr lang="en-US" sz="1400" dirty="0">
                <a:latin typeface="Garamond" panose="02020404030301010803" pitchFamily="18" charset="0"/>
              </a:rPr>
              <a:t>**We will not discuss the mechanics of writing– that is the focus of the writing workshop</a:t>
            </a:r>
          </a:p>
          <a:p>
            <a:endParaRPr lang="en-US" sz="1800" dirty="0">
              <a:latin typeface="Garamond" panose="02020404030301010803" pitchFamily="18" charset="0"/>
            </a:endParaRPr>
          </a:p>
        </p:txBody>
      </p:sp>
      <p:sp>
        <p:nvSpPr>
          <p:cNvPr id="4" name="Title 1"/>
          <p:cNvSpPr>
            <a:spLocks noGrp="1"/>
          </p:cNvSpPr>
          <p:nvPr>
            <p:ph type="title"/>
          </p:nvPr>
        </p:nvSpPr>
        <p:spPr>
          <a:xfrm>
            <a:off x="762871" y="567799"/>
            <a:ext cx="9720072" cy="1499616"/>
          </a:xfrm>
        </p:spPr>
        <p:txBody>
          <a:bodyPr/>
          <a:lstStyle/>
          <a:p>
            <a:r>
              <a:rPr lang="en-US" dirty="0" smtClean="0">
                <a:latin typeface="Garamond" panose="02020404030301010803" pitchFamily="18" charset="0"/>
              </a:rPr>
              <a:t>Overview: What will be discussed today</a:t>
            </a:r>
            <a:endParaRPr lang="en-US" dirty="0">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7632569" y="2760617"/>
            <a:ext cx="3901931" cy="2760616"/>
          </a:xfrm>
          <a:prstGeom prst="rect">
            <a:avLst/>
          </a:prstGeom>
        </p:spPr>
      </p:pic>
    </p:spTree>
    <p:extLst>
      <p:ext uri="{BB962C8B-B14F-4D97-AF65-F5344CB8AC3E}">
        <p14:creationId xmlns:p14="http://schemas.microsoft.com/office/powerpoint/2010/main" val="1739306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646" y="585216"/>
            <a:ext cx="9986554" cy="1499616"/>
          </a:xfrm>
        </p:spPr>
        <p:txBody>
          <a:bodyPr>
            <a:normAutofit fontScale="90000"/>
          </a:bodyPr>
          <a:lstStyle/>
          <a:p>
            <a:r>
              <a:rPr lang="en-US" dirty="0" smtClean="0">
                <a:latin typeface="Garamond" panose="02020404030301010803" pitchFamily="18" charset="0"/>
              </a:rPr>
              <a:t>Brief overview of Canada graduate scholarships – doctorate (CGS-D)</a:t>
            </a:r>
            <a:endParaRPr lang="en-US" dirty="0">
              <a:latin typeface="Garamond" panose="02020404030301010803" pitchFamily="18" charset="0"/>
            </a:endParaRPr>
          </a:p>
        </p:txBody>
      </p:sp>
      <p:sp>
        <p:nvSpPr>
          <p:cNvPr id="3" name="Content Placeholder 2"/>
          <p:cNvSpPr>
            <a:spLocks noGrp="1"/>
          </p:cNvSpPr>
          <p:nvPr>
            <p:ph idx="1"/>
          </p:nvPr>
        </p:nvSpPr>
        <p:spPr>
          <a:xfrm>
            <a:off x="757646" y="2286000"/>
            <a:ext cx="9986555" cy="4332514"/>
          </a:xfrm>
        </p:spPr>
        <p:txBody>
          <a:bodyPr>
            <a:normAutofit/>
          </a:bodyPr>
          <a:lstStyle/>
          <a:p>
            <a:r>
              <a:rPr lang="en-US" sz="2600" dirty="0" smtClean="0">
                <a:latin typeface="Garamond" panose="02020404030301010803" pitchFamily="18" charset="0"/>
              </a:rPr>
              <a:t>Three types of CGS-Ds:</a:t>
            </a:r>
          </a:p>
          <a:p>
            <a:pPr>
              <a:buFont typeface="Wingdings" panose="05000000000000000000" pitchFamily="2" charset="2"/>
              <a:buChar char="Ø"/>
            </a:pPr>
            <a:r>
              <a:rPr lang="en-CA" sz="2400" b="1" dirty="0" smtClean="0">
                <a:solidFill>
                  <a:srgbClr val="333333"/>
                </a:solidFill>
                <a:latin typeface="Garamond" panose="02020404030301010803" pitchFamily="18" charset="0"/>
              </a:rPr>
              <a:t>CIHR</a:t>
            </a:r>
            <a:r>
              <a:rPr lang="en-CA" sz="2400" dirty="0" smtClean="0">
                <a:solidFill>
                  <a:srgbClr val="333333"/>
                </a:solidFill>
                <a:latin typeface="Garamond" panose="02020404030301010803" pitchFamily="18" charset="0"/>
              </a:rPr>
              <a:t>—Frederick Banting and Charles Best Canada Graduate Scholarships </a:t>
            </a:r>
            <a:r>
              <a:rPr lang="en-CA" sz="2400" dirty="0" smtClean="0">
                <a:solidFill>
                  <a:srgbClr val="333333"/>
                </a:solidFill>
                <a:latin typeface="Garamond" panose="02020404030301010803" pitchFamily="18" charset="0"/>
              </a:rPr>
              <a:t>Awards; </a:t>
            </a:r>
            <a:endParaRPr lang="en-CA" sz="2400" dirty="0" smtClean="0">
              <a:solidFill>
                <a:srgbClr val="333333"/>
              </a:solidFill>
              <a:latin typeface="Garamond" panose="02020404030301010803" pitchFamily="18" charset="0"/>
            </a:endParaRPr>
          </a:p>
          <a:p>
            <a:pPr lvl="2">
              <a:buFont typeface="Wingdings" panose="05000000000000000000" pitchFamily="2" charset="2"/>
              <a:buChar char="Ø"/>
            </a:pPr>
            <a:r>
              <a:rPr lang="en-CA" sz="1600" dirty="0" smtClean="0">
                <a:latin typeface="Garamond" panose="02020404030301010803" pitchFamily="18" charset="0"/>
              </a:rPr>
              <a:t>Must </a:t>
            </a:r>
            <a:r>
              <a:rPr lang="en-CA" sz="1600" dirty="0">
                <a:latin typeface="Garamond" panose="02020404030301010803" pitchFamily="18" charset="0"/>
              </a:rPr>
              <a:t>primarily improve or impact health and/or produce more effective health services and products and/or strengthen the Canadian health care </a:t>
            </a:r>
            <a:r>
              <a:rPr lang="en-CA" sz="1600" dirty="0" smtClean="0">
                <a:latin typeface="Garamond" panose="02020404030301010803" pitchFamily="18" charset="0"/>
              </a:rPr>
              <a:t>system.</a:t>
            </a:r>
            <a:r>
              <a:rPr lang="en-CA" sz="1600" dirty="0" smtClean="0">
                <a:solidFill>
                  <a:srgbClr val="333333"/>
                </a:solidFill>
                <a:latin typeface="Garamond" panose="02020404030301010803" pitchFamily="18" charset="0"/>
              </a:rPr>
              <a:t> </a:t>
            </a:r>
          </a:p>
          <a:p>
            <a:pPr>
              <a:buFont typeface="Wingdings" panose="05000000000000000000" pitchFamily="2" charset="2"/>
              <a:buChar char="Ø"/>
            </a:pPr>
            <a:endParaRPr lang="en-CA" sz="500" dirty="0" smtClean="0">
              <a:solidFill>
                <a:srgbClr val="333333"/>
              </a:solidFill>
              <a:latin typeface="Garamond" panose="02020404030301010803" pitchFamily="18" charset="0"/>
            </a:endParaRPr>
          </a:p>
          <a:p>
            <a:pPr>
              <a:buFont typeface="Wingdings" panose="05000000000000000000" pitchFamily="2" charset="2"/>
              <a:buChar char="Ø"/>
            </a:pPr>
            <a:r>
              <a:rPr lang="en-CA" sz="2400" b="1" dirty="0" smtClean="0">
                <a:solidFill>
                  <a:srgbClr val="333333"/>
                </a:solidFill>
                <a:latin typeface="Garamond" panose="02020404030301010803" pitchFamily="18" charset="0"/>
              </a:rPr>
              <a:t>NSERC</a:t>
            </a:r>
            <a:r>
              <a:rPr lang="en-CA" sz="2400" dirty="0" smtClean="0">
                <a:solidFill>
                  <a:srgbClr val="333333"/>
                </a:solidFill>
                <a:latin typeface="Garamond" panose="02020404030301010803" pitchFamily="18" charset="0"/>
              </a:rPr>
              <a:t>—Alexander Graham Bell Canada Graduate </a:t>
            </a:r>
            <a:r>
              <a:rPr lang="en-CA" sz="2400" dirty="0" smtClean="0">
                <a:solidFill>
                  <a:srgbClr val="333333"/>
                </a:solidFill>
                <a:latin typeface="Garamond" panose="02020404030301010803" pitchFamily="18" charset="0"/>
              </a:rPr>
              <a:t>Scholarships; </a:t>
            </a:r>
            <a:endParaRPr lang="en-CA" sz="2400" dirty="0" smtClean="0">
              <a:solidFill>
                <a:srgbClr val="333333"/>
              </a:solidFill>
              <a:latin typeface="Garamond" panose="02020404030301010803" pitchFamily="18" charset="0"/>
            </a:endParaRPr>
          </a:p>
          <a:p>
            <a:pPr lvl="2">
              <a:buFont typeface="Wingdings" panose="05000000000000000000" pitchFamily="2" charset="2"/>
              <a:buChar char="Ø"/>
            </a:pPr>
            <a:r>
              <a:rPr lang="en-CA" sz="1600" dirty="0" smtClean="0">
                <a:latin typeface="Garamond" panose="02020404030301010803" pitchFamily="18" charset="0"/>
              </a:rPr>
              <a:t>Must advance </a:t>
            </a:r>
            <a:r>
              <a:rPr lang="en-CA" sz="1600" dirty="0">
                <a:latin typeface="Garamond" panose="02020404030301010803" pitchFamily="18" charset="0"/>
              </a:rPr>
              <a:t>knowledge in one or more of natural science or engineering disciplines</a:t>
            </a:r>
            <a:r>
              <a:rPr lang="en-CA" sz="1600" dirty="0" smtClean="0">
                <a:latin typeface="Garamond" panose="02020404030301010803" pitchFamily="18" charset="0"/>
              </a:rPr>
              <a:t>.</a:t>
            </a:r>
          </a:p>
          <a:p>
            <a:pPr>
              <a:buFont typeface="Wingdings" panose="05000000000000000000" pitchFamily="2" charset="2"/>
              <a:buChar char="Ø"/>
            </a:pPr>
            <a:endParaRPr lang="en-CA" sz="500" b="1" dirty="0" smtClean="0">
              <a:solidFill>
                <a:srgbClr val="333333"/>
              </a:solidFill>
              <a:latin typeface="Garamond" panose="02020404030301010803" pitchFamily="18" charset="0"/>
            </a:endParaRPr>
          </a:p>
          <a:p>
            <a:pPr>
              <a:buFont typeface="Wingdings" panose="05000000000000000000" pitchFamily="2" charset="2"/>
              <a:buChar char="Ø"/>
            </a:pPr>
            <a:r>
              <a:rPr lang="en-CA" sz="2400" b="1" dirty="0" smtClean="0">
                <a:solidFill>
                  <a:srgbClr val="333333"/>
                </a:solidFill>
                <a:latin typeface="Garamond" panose="02020404030301010803" pitchFamily="18" charset="0"/>
              </a:rPr>
              <a:t>SSHRC</a:t>
            </a:r>
            <a:r>
              <a:rPr lang="en-CA" sz="2400" dirty="0" smtClean="0">
                <a:solidFill>
                  <a:srgbClr val="333333"/>
                </a:solidFill>
                <a:latin typeface="Garamond" panose="02020404030301010803" pitchFamily="18" charset="0"/>
              </a:rPr>
              <a:t>—Joseph-Armand </a:t>
            </a:r>
            <a:r>
              <a:rPr lang="en-CA" sz="2400" dirty="0">
                <a:solidFill>
                  <a:srgbClr val="333333"/>
                </a:solidFill>
                <a:latin typeface="Garamond" panose="02020404030301010803" pitchFamily="18" charset="0"/>
              </a:rPr>
              <a:t>Bombardier Canada Graduate </a:t>
            </a:r>
            <a:r>
              <a:rPr lang="en-CA" sz="2400" dirty="0" smtClean="0">
                <a:solidFill>
                  <a:srgbClr val="333333"/>
                </a:solidFill>
                <a:latin typeface="Garamond" panose="02020404030301010803" pitchFamily="18" charset="0"/>
              </a:rPr>
              <a:t>Scholarships; </a:t>
            </a:r>
          </a:p>
          <a:p>
            <a:pPr lvl="2">
              <a:buFont typeface="Wingdings" panose="05000000000000000000" pitchFamily="2" charset="2"/>
              <a:buChar char="Ø"/>
            </a:pPr>
            <a:r>
              <a:rPr lang="en-CA" sz="1600" dirty="0" smtClean="0">
                <a:latin typeface="Garamond" panose="02020404030301010803" pitchFamily="18" charset="0"/>
              </a:rPr>
              <a:t>Must add </a:t>
            </a:r>
            <a:r>
              <a:rPr lang="en-CA" sz="1600" dirty="0">
                <a:latin typeface="Garamond" panose="02020404030301010803" pitchFamily="18" charset="0"/>
              </a:rPr>
              <a:t>to our understanding and knowledge of individuals, groups, and societies - what we think, how we live, and how we interact with each other and the world around us.</a:t>
            </a:r>
          </a:p>
          <a:p>
            <a:pPr>
              <a:buFont typeface="Wingdings" panose="05000000000000000000" pitchFamily="2" charset="2"/>
              <a:buChar char="Ø"/>
            </a:pPr>
            <a:endParaRPr lang="en-US" dirty="0">
              <a:latin typeface="Garamond" panose="02020404030301010803" pitchFamily="18" charset="0"/>
            </a:endParaRPr>
          </a:p>
        </p:txBody>
      </p:sp>
    </p:spTree>
    <p:extLst>
      <p:ext uri="{BB962C8B-B14F-4D97-AF65-F5344CB8AC3E}">
        <p14:creationId xmlns:p14="http://schemas.microsoft.com/office/powerpoint/2010/main" val="2766905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646" y="585216"/>
            <a:ext cx="9986554" cy="1499616"/>
          </a:xfrm>
        </p:spPr>
        <p:txBody>
          <a:bodyPr>
            <a:normAutofit/>
          </a:bodyPr>
          <a:lstStyle/>
          <a:p>
            <a:r>
              <a:rPr lang="en-US" dirty="0" smtClean="0">
                <a:latin typeface="Garamond" panose="02020404030301010803" pitchFamily="18" charset="0"/>
              </a:rPr>
              <a:t>Brief overview CGS-D</a:t>
            </a:r>
            <a:endParaRPr lang="en-US" dirty="0">
              <a:latin typeface="Garamond" panose="02020404030301010803" pitchFamily="18" charset="0"/>
            </a:endParaRPr>
          </a:p>
        </p:txBody>
      </p:sp>
      <p:sp>
        <p:nvSpPr>
          <p:cNvPr id="3" name="Content Placeholder 2"/>
          <p:cNvSpPr>
            <a:spLocks noGrp="1"/>
          </p:cNvSpPr>
          <p:nvPr>
            <p:ph idx="1"/>
          </p:nvPr>
        </p:nvSpPr>
        <p:spPr>
          <a:xfrm>
            <a:off x="757646" y="1871932"/>
            <a:ext cx="9986555" cy="1966823"/>
          </a:xfrm>
        </p:spPr>
        <p:txBody>
          <a:bodyPr>
            <a:normAutofit/>
          </a:bodyPr>
          <a:lstStyle/>
          <a:p>
            <a:r>
              <a:rPr lang="en-US" dirty="0" smtClean="0">
                <a:latin typeface="Garamond" panose="02020404030301010803" pitchFamily="18" charset="0"/>
              </a:rPr>
              <a:t>Purpose: </a:t>
            </a:r>
          </a:p>
          <a:p>
            <a:r>
              <a:rPr lang="en-US" dirty="0" smtClean="0">
                <a:latin typeface="Garamond" panose="02020404030301010803" pitchFamily="18" charset="0"/>
              </a:rPr>
              <a:t>“…to </a:t>
            </a:r>
            <a:r>
              <a:rPr lang="en-US" dirty="0">
                <a:latin typeface="Garamond" panose="02020404030301010803" pitchFamily="18" charset="0"/>
              </a:rPr>
              <a:t>promote continued excellence in Canadian research by rewarding and retaining high-</a:t>
            </a:r>
            <a:r>
              <a:rPr lang="en-US" dirty="0" err="1">
                <a:latin typeface="Garamond" panose="02020404030301010803" pitchFamily="18" charset="0"/>
              </a:rPr>
              <a:t>calibre</a:t>
            </a:r>
            <a:r>
              <a:rPr lang="en-US" dirty="0">
                <a:latin typeface="Garamond" panose="02020404030301010803" pitchFamily="18" charset="0"/>
              </a:rPr>
              <a:t> doctoral students at Canadian institutions. By providing support for a high-quality research training experience to awardees, the CGS D program strives to foster impacts within and beyond the research environment</a:t>
            </a:r>
            <a:r>
              <a:rPr lang="en-US" dirty="0" smtClean="0">
                <a:latin typeface="Garamond" panose="02020404030301010803" pitchFamily="18" charset="0"/>
              </a:rPr>
              <a:t>.”</a:t>
            </a:r>
          </a:p>
          <a:p>
            <a:pPr>
              <a:buFont typeface="Wingdings" panose="05000000000000000000" pitchFamily="2" charset="2"/>
              <a:buChar char="Ø"/>
            </a:pPr>
            <a:endParaRPr lang="en-US" dirty="0" smtClean="0">
              <a:latin typeface="Garamond" panose="02020404030301010803" pitchFamily="18" charset="0"/>
            </a:endParaRPr>
          </a:p>
          <a:p>
            <a:pPr>
              <a:buFont typeface="Wingdings" panose="05000000000000000000" pitchFamily="2" charset="2"/>
              <a:buChar char="Ø"/>
            </a:pPr>
            <a:endParaRPr lang="en-US" sz="100" dirty="0" smtClean="0">
              <a:latin typeface="Garamond" panose="02020404030301010803" pitchFamily="18" charset="0"/>
            </a:endParaRPr>
          </a:p>
        </p:txBody>
      </p:sp>
      <p:pic>
        <p:nvPicPr>
          <p:cNvPr id="1026" name="Picture 2" descr="CIH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654" y="5482774"/>
            <a:ext cx="2051763"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SE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845" y="5482774"/>
            <a:ext cx="2044160" cy="1184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SHR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601" y="5464309"/>
            <a:ext cx="2051763" cy="1188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21216" y="3909357"/>
            <a:ext cx="1725152" cy="1477328"/>
          </a:xfrm>
          <a:prstGeom prst="rect">
            <a:avLst/>
          </a:prstGeom>
          <a:noFill/>
        </p:spPr>
        <p:txBody>
          <a:bodyPr wrap="none" rtlCol="0">
            <a:spAutoFit/>
          </a:bodyPr>
          <a:lstStyle/>
          <a:p>
            <a:r>
              <a:rPr lang="en-US" dirty="0">
                <a:latin typeface="Garamond" panose="02020404030301010803" pitchFamily="18" charset="0"/>
              </a:rPr>
              <a:t>Memorial Quota:</a:t>
            </a:r>
          </a:p>
          <a:p>
            <a:pPr>
              <a:buClr>
                <a:srgbClr val="00B0F0"/>
              </a:buClr>
              <a:buFont typeface="Wingdings" panose="05000000000000000000" pitchFamily="2" charset="2"/>
              <a:buChar char="Ø"/>
            </a:pPr>
            <a:r>
              <a:rPr lang="en-US" dirty="0">
                <a:latin typeface="Garamond" panose="02020404030301010803" pitchFamily="18" charset="0"/>
              </a:rPr>
              <a:t>NSERC=18</a:t>
            </a:r>
          </a:p>
          <a:p>
            <a:pPr>
              <a:buClr>
                <a:srgbClr val="00B0F0"/>
              </a:buClr>
              <a:buFont typeface="Wingdings" panose="05000000000000000000" pitchFamily="2" charset="2"/>
              <a:buChar char="Ø"/>
            </a:pPr>
            <a:r>
              <a:rPr lang="en-US" dirty="0" smtClean="0">
                <a:latin typeface="Garamond" panose="02020404030301010803" pitchFamily="18" charset="0"/>
              </a:rPr>
              <a:t>SSHRC=16</a:t>
            </a:r>
            <a:endParaRPr lang="en-US" dirty="0">
              <a:latin typeface="Garamond" panose="02020404030301010803" pitchFamily="18" charset="0"/>
            </a:endParaRPr>
          </a:p>
          <a:p>
            <a:pPr>
              <a:buClr>
                <a:srgbClr val="00B0F0"/>
              </a:buClr>
              <a:buFont typeface="Wingdings" panose="05000000000000000000" pitchFamily="2" charset="2"/>
              <a:buChar char="Ø"/>
            </a:pPr>
            <a:r>
              <a:rPr lang="en-US" dirty="0" smtClean="0">
                <a:latin typeface="Garamond" panose="02020404030301010803" pitchFamily="18" charset="0"/>
              </a:rPr>
              <a:t>CIHR=3</a:t>
            </a:r>
            <a:endParaRPr lang="en-US" dirty="0">
              <a:latin typeface="Garamond" panose="02020404030301010803" pitchFamily="18" charset="0"/>
            </a:endParaRPr>
          </a:p>
          <a:p>
            <a:endParaRPr lang="en-US" dirty="0"/>
          </a:p>
        </p:txBody>
      </p:sp>
      <p:sp>
        <p:nvSpPr>
          <p:cNvPr id="5" name="TextBox 4"/>
          <p:cNvSpPr txBox="1"/>
          <p:nvPr/>
        </p:nvSpPr>
        <p:spPr>
          <a:xfrm>
            <a:off x="740468" y="3909357"/>
            <a:ext cx="5096460" cy="1769715"/>
          </a:xfrm>
          <a:prstGeom prst="rect">
            <a:avLst/>
          </a:prstGeom>
          <a:noFill/>
        </p:spPr>
        <p:txBody>
          <a:bodyPr wrap="none" rtlCol="0">
            <a:spAutoFit/>
          </a:bodyPr>
          <a:lstStyle/>
          <a:p>
            <a:r>
              <a:rPr lang="en-US" dirty="0">
                <a:latin typeface="Garamond" panose="02020404030301010803" pitchFamily="18" charset="0"/>
              </a:rPr>
              <a:t>Value:</a:t>
            </a:r>
          </a:p>
          <a:p>
            <a:pPr>
              <a:buClr>
                <a:srgbClr val="00B0F0"/>
              </a:buClr>
              <a:buFont typeface="Wingdings" panose="05000000000000000000" pitchFamily="2" charset="2"/>
              <a:buChar char="Ø"/>
            </a:pPr>
            <a:r>
              <a:rPr lang="en-US" dirty="0" smtClean="0">
                <a:latin typeface="Garamond" panose="02020404030301010803" pitchFamily="18" charset="0"/>
              </a:rPr>
              <a:t>$35</a:t>
            </a:r>
            <a:r>
              <a:rPr lang="en-US" dirty="0">
                <a:latin typeface="Garamond" panose="02020404030301010803" pitchFamily="18" charset="0"/>
              </a:rPr>
              <a:t>, 00.00 per year for up to 3 years (non-renewable</a:t>
            </a:r>
            <a:r>
              <a:rPr lang="en-US" dirty="0" smtClean="0">
                <a:latin typeface="Garamond" panose="02020404030301010803" pitchFamily="18" charset="0"/>
              </a:rPr>
              <a:t>)</a:t>
            </a:r>
          </a:p>
          <a:p>
            <a:pPr>
              <a:buClr>
                <a:srgbClr val="00B0F0"/>
              </a:buClr>
            </a:pPr>
            <a:endParaRPr lang="en-US" dirty="0">
              <a:latin typeface="Garamond" panose="02020404030301010803" pitchFamily="18" charset="0"/>
            </a:endParaRPr>
          </a:p>
          <a:p>
            <a:pPr>
              <a:buFont typeface="Wingdings" panose="05000000000000000000" pitchFamily="2" charset="2"/>
              <a:buChar char="Ø"/>
            </a:pPr>
            <a:endParaRPr lang="en-US" sz="100" dirty="0">
              <a:latin typeface="Garamond" panose="02020404030301010803" pitchFamily="18" charset="0"/>
            </a:endParaRPr>
          </a:p>
          <a:p>
            <a:r>
              <a:rPr lang="en-US" dirty="0">
                <a:latin typeface="Garamond" panose="02020404030301010803" pitchFamily="18" charset="0"/>
              </a:rPr>
              <a:t>Scope: </a:t>
            </a:r>
          </a:p>
          <a:p>
            <a:pPr>
              <a:buClr>
                <a:srgbClr val="00B0F0"/>
              </a:buClr>
              <a:buFont typeface="Wingdings" panose="05000000000000000000" pitchFamily="2" charset="2"/>
              <a:buChar char="Ø"/>
            </a:pPr>
            <a:r>
              <a:rPr lang="en-US" dirty="0">
                <a:latin typeface="Garamond" panose="02020404030301010803" pitchFamily="18" charset="0"/>
              </a:rPr>
              <a:t>Up to 3000 awards per year</a:t>
            </a:r>
          </a:p>
          <a:p>
            <a:endParaRPr lang="en-US" dirty="0"/>
          </a:p>
        </p:txBody>
      </p:sp>
    </p:spTree>
    <p:extLst>
      <p:ext uri="{BB962C8B-B14F-4D97-AF65-F5344CB8AC3E}">
        <p14:creationId xmlns:p14="http://schemas.microsoft.com/office/powerpoint/2010/main" val="279347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933" y="613641"/>
            <a:ext cx="8596668" cy="13208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mtClean="0">
                <a:latin typeface="Garamond" panose="02020404030301010803" pitchFamily="18" charset="0"/>
              </a:rPr>
              <a:t>Eligibility:</a:t>
            </a:r>
            <a:endParaRPr lang="en-US" dirty="0">
              <a:latin typeface="Garamond" panose="02020404030301010803" pitchFamily="18" charset="0"/>
            </a:endParaRPr>
          </a:p>
        </p:txBody>
      </p:sp>
      <p:graphicFrame>
        <p:nvGraphicFramePr>
          <p:cNvPr id="3" name="Diagram 2"/>
          <p:cNvGraphicFramePr/>
          <p:nvPr>
            <p:extLst>
              <p:ext uri="{D42A27DB-BD31-4B8C-83A1-F6EECF244321}">
                <p14:modId xmlns:p14="http://schemas.microsoft.com/office/powerpoint/2010/main" val="342031582"/>
              </p:ext>
            </p:extLst>
          </p:nvPr>
        </p:nvGraphicFramePr>
        <p:xfrm>
          <a:off x="0" y="1560946"/>
          <a:ext cx="11587031" cy="4985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6291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933" y="613641"/>
            <a:ext cx="8596668" cy="132080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mtClean="0">
                <a:latin typeface="Garamond" panose="02020404030301010803" pitchFamily="18" charset="0"/>
              </a:rPr>
              <a:t>Eligibility:</a:t>
            </a:r>
            <a:endParaRPr lang="en-US" dirty="0">
              <a:latin typeface="Garamond" panose="02020404030301010803" pitchFamily="18" charset="0"/>
            </a:endParaRPr>
          </a:p>
        </p:txBody>
      </p:sp>
      <p:sp>
        <p:nvSpPr>
          <p:cNvPr id="5" name="Content Placeholder 2"/>
          <p:cNvSpPr>
            <a:spLocks noGrp="1"/>
          </p:cNvSpPr>
          <p:nvPr>
            <p:ph idx="1"/>
          </p:nvPr>
        </p:nvSpPr>
        <p:spPr>
          <a:xfrm>
            <a:off x="768611" y="2418080"/>
            <a:ext cx="10011461" cy="4439920"/>
          </a:xfrm>
        </p:spPr>
        <p:txBody>
          <a:bodyPr>
            <a:normAutofit/>
          </a:bodyPr>
          <a:lstStyle/>
          <a:p>
            <a:r>
              <a:rPr lang="en-US" sz="3200" dirty="0" smtClean="0">
                <a:latin typeface="Garamond" panose="02020404030301010803" pitchFamily="18" charset="0"/>
              </a:rPr>
              <a:t>It is important to remember that departmental or SGS base funding will be replaced by CGS-D yearly funding as well </a:t>
            </a:r>
            <a:r>
              <a:rPr lang="en-US" sz="3200" dirty="0">
                <a:latin typeface="Garamond" panose="02020404030301010803" pitchFamily="18" charset="0"/>
              </a:rPr>
              <a:t>as a $5000.00 yearly Dean’s </a:t>
            </a:r>
            <a:r>
              <a:rPr lang="en-US" sz="3200" dirty="0" smtClean="0">
                <a:latin typeface="Garamond" panose="02020404030301010803" pitchFamily="18" charset="0"/>
              </a:rPr>
              <a:t>Excellence Award for successful candidates</a:t>
            </a:r>
          </a:p>
          <a:p>
            <a:endParaRPr lang="en-US" sz="3200" dirty="0" smtClean="0">
              <a:latin typeface="Garamond" panose="02020404030301010803" pitchFamily="18" charset="0"/>
            </a:endParaRPr>
          </a:p>
          <a:p>
            <a:r>
              <a:rPr lang="en-US" sz="3200" dirty="0" smtClean="0">
                <a:latin typeface="Garamond" panose="02020404030301010803" pitchFamily="18" charset="0"/>
              </a:rPr>
              <a:t>You cannot hold MUN base funding in addition to the CGS-D award and the Dean’s Excellence Award</a:t>
            </a:r>
            <a:endParaRPr lang="en-US" sz="3200" dirty="0">
              <a:latin typeface="Garamond" panose="02020404030301010803" pitchFamily="18" charset="0"/>
            </a:endParaRPr>
          </a:p>
        </p:txBody>
      </p:sp>
    </p:spTree>
    <p:extLst>
      <p:ext uri="{BB962C8B-B14F-4D97-AF65-F5344CB8AC3E}">
        <p14:creationId xmlns:p14="http://schemas.microsoft.com/office/powerpoint/2010/main" val="2709167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8563" y="618565"/>
            <a:ext cx="8596668" cy="1320800"/>
          </a:xfrm>
        </p:spPr>
        <p:txBody>
          <a:bodyPr>
            <a:normAutofit/>
          </a:bodyPr>
          <a:lstStyle/>
          <a:p>
            <a:r>
              <a:rPr lang="en-US" dirty="0" smtClean="0">
                <a:latin typeface="Garamond" panose="02020404030301010803" pitchFamily="18" charset="0"/>
              </a:rPr>
              <a:t>Application package: CIHR (</a:t>
            </a:r>
            <a:r>
              <a:rPr lang="en-US" dirty="0" err="1" smtClean="0">
                <a:latin typeface="Garamond" panose="02020404030301010803" pitchFamily="18" charset="0"/>
              </a:rPr>
              <a:t>Researchnet</a:t>
            </a:r>
            <a:r>
              <a:rPr lang="en-US" dirty="0" smtClean="0">
                <a:latin typeface="Garamond" panose="02020404030301010803" pitchFamily="18" charset="0"/>
              </a:rPr>
              <a:t>)</a:t>
            </a:r>
            <a:endParaRPr lang="en-US" dirty="0">
              <a:latin typeface="Garamond" panose="02020404030301010803"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20062480"/>
              </p:ext>
            </p:extLst>
          </p:nvPr>
        </p:nvGraphicFramePr>
        <p:xfrm>
          <a:off x="379562" y="2258500"/>
          <a:ext cx="11516264" cy="4201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IH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42931" y="618565"/>
            <a:ext cx="2051763"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293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1162</TotalTime>
  <Words>2045</Words>
  <Application>Microsoft Office PowerPoint</Application>
  <PresentationFormat>Widescreen</PresentationFormat>
  <Paragraphs>355</Paragraphs>
  <Slides>30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Garamond</vt:lpstr>
      <vt:lpstr>Tw Cen MT</vt:lpstr>
      <vt:lpstr>Tw Cen MT Condensed</vt:lpstr>
      <vt:lpstr>Wingdings</vt:lpstr>
      <vt:lpstr>Wingdings 3</vt:lpstr>
      <vt:lpstr>Integral</vt:lpstr>
      <vt:lpstr>Canada Graduate Scholarship - Doctorate</vt:lpstr>
      <vt:lpstr>Land Acknowledgement</vt:lpstr>
      <vt:lpstr>Welcome</vt:lpstr>
      <vt:lpstr>Overview: What will be discussed today</vt:lpstr>
      <vt:lpstr>Brief overview of Canada graduate scholarships – doctorate (CGS-D)</vt:lpstr>
      <vt:lpstr>Brief overview CGS-D</vt:lpstr>
      <vt:lpstr>PowerPoint Presentation</vt:lpstr>
      <vt:lpstr>PowerPoint Presentation</vt:lpstr>
      <vt:lpstr>Application package: CIHR (Researchnet)</vt:lpstr>
      <vt:lpstr>Canadian Common CV (CCV):</vt:lpstr>
      <vt:lpstr>Application: CIHR </vt:lpstr>
      <vt:lpstr>Application: CIHR </vt:lpstr>
      <vt:lpstr>Attachments: CIHR </vt:lpstr>
      <vt:lpstr>Application package: NSERC (Online portal)</vt:lpstr>
      <vt:lpstr>Application: NSERC </vt:lpstr>
      <vt:lpstr>Attachments: NSERC</vt:lpstr>
      <vt:lpstr>Full Application: NSERC</vt:lpstr>
      <vt:lpstr>Application package: SSHRC (Online portal)</vt:lpstr>
      <vt:lpstr>Application: SSHRC </vt:lpstr>
      <vt:lpstr>Attachments: SSHRC </vt:lpstr>
      <vt:lpstr>CGS-D Award Criteria: </vt:lpstr>
      <vt:lpstr>Research Ability and potential – 50%</vt:lpstr>
      <vt:lpstr>Relevant experience/achievements obtained within/beyond academia – 50%: </vt:lpstr>
      <vt:lpstr>Submission process for all Tri-council</vt:lpstr>
      <vt:lpstr>Timeline/deadlines</vt:lpstr>
      <vt:lpstr>Important contacts</vt:lpstr>
      <vt:lpstr>Tips</vt:lpstr>
      <vt:lpstr>Questions for our experts?</vt:lpstr>
      <vt:lpstr>Writing Workshops</vt:lpstr>
      <vt:lpstr>PowerPoint Presentation</vt:lpstr>
    </vt:vector>
  </TitlesOfParts>
  <Company>Memorial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Graduate Scholarship - Doctorate</dc:title>
  <dc:creator>Arbour, Chelsee</dc:creator>
  <cp:lastModifiedBy>Arbour, Chelsee</cp:lastModifiedBy>
  <cp:revision>71</cp:revision>
  <dcterms:created xsi:type="dcterms:W3CDTF">2021-06-25T18:25:47Z</dcterms:created>
  <dcterms:modified xsi:type="dcterms:W3CDTF">2021-09-28T18:21:58Z</dcterms:modified>
</cp:coreProperties>
</file>