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8" r:id="rId16"/>
    <p:sldId id="298" r:id="rId17"/>
    <p:sldId id="282" r:id="rId18"/>
    <p:sldId id="290" r:id="rId19"/>
    <p:sldId id="273" r:id="rId20"/>
    <p:sldId id="274" r:id="rId21"/>
    <p:sldId id="291" r:id="rId22"/>
    <p:sldId id="292" r:id="rId23"/>
    <p:sldId id="293" r:id="rId24"/>
    <p:sldId id="300" r:id="rId25"/>
    <p:sldId id="301" r:id="rId26"/>
    <p:sldId id="302" r:id="rId27"/>
    <p:sldId id="303" r:id="rId28"/>
    <p:sldId id="289" r:id="rId29"/>
    <p:sldId id="304" r:id="rId30"/>
    <p:sldId id="288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93D9200F-AF90-41B5-9950-D2DA4080A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225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30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59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0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9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1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3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2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91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4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3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5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4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1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521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15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420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77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702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0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93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26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89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1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5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07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1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0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200F-AF90-41B5-9950-D2DA4080A41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2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B564-0976-4B31-ABC2-38CCF799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7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D92FD-5D9F-483C-8340-9AA81FD70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38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5DC30-A711-4E8B-AB39-E382002AB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4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C5963-FD05-4869-B2FF-C21212B64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1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70DB-F2D1-4E15-8918-FEE1572A1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9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DE7C3-2F43-49C9-9BA2-ADD68DF78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5DE54-891E-4307-B8EB-0D0CA2A19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2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97F9C-3C95-4CFA-9F77-5F7C73C8B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4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7407-FB27-48E6-86C8-36EDAE3C5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E9AE6-8AE9-489C-BB70-26F69FAAE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4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4686D-EB54-49E6-937B-21A6E798F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3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Lye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6822A3-3D2A-43FC-858C-8878C20F3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chdisability.org/tetr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lye@mun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The Tetra Society: Making Independent Living Possible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43400"/>
            <a:ext cx="6858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Dr. Leonard M. Lye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Professor Emeritus of </a:t>
            </a:r>
            <a:r>
              <a:rPr lang="en-US" altLang="en-US" sz="2400" dirty="0" smtClean="0"/>
              <a:t>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 smtClean="0"/>
              <a:t>Founder and Coordinator, St. John</a:t>
            </a:r>
            <a:r>
              <a:rPr lang="ja-JP" altLang="en-US" sz="2400" i="1" dirty="0" smtClean="0"/>
              <a:t>’</a:t>
            </a:r>
            <a:r>
              <a:rPr lang="en-US" altLang="ja-JP" sz="2400" i="1" dirty="0" smtClean="0"/>
              <a:t>s Chapter of the Tetra Society of North America</a:t>
            </a:r>
            <a:endParaRPr lang="en-US" altLang="en-US" sz="2400" i="1" dirty="0" smtClean="0"/>
          </a:p>
        </p:txBody>
      </p:sp>
      <p:pic>
        <p:nvPicPr>
          <p:cNvPr id="14339" name="Picture 4" descr="te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752FFB55-8842-4D16-B6C7-226409DA1D1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How Tetra Works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Person with disability (client) or care giver requests for assistance (RFA form)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Coordinator reviews the request and match volunteer(s) to work with the client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Volunteers and client work together towards a solution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Volunteers and client report back to Tetra on progress, needs, etc.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 i="1" dirty="0" smtClean="0">
                <a:latin typeface="Georgia" panose="02040502050405020303" pitchFamily="18" charset="0"/>
              </a:rPr>
              <a:t>        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 i="1" dirty="0" smtClean="0">
                <a:latin typeface="Georgia" panose="02040502050405020303" pitchFamily="18" charset="0"/>
              </a:rPr>
              <a:t>         The St. John</a:t>
            </a:r>
            <a:r>
              <a:rPr lang="ja-JP" altLang="en-US" sz="2000" i="1" dirty="0" smtClean="0">
                <a:latin typeface="Georgia" panose="02040502050405020303" pitchFamily="18" charset="0"/>
              </a:rPr>
              <a:t>’</a:t>
            </a:r>
            <a:r>
              <a:rPr lang="en-US" altLang="ja-JP" sz="2000" i="1" dirty="0" smtClean="0">
                <a:latin typeface="Georgia" panose="02040502050405020303" pitchFamily="18" charset="0"/>
              </a:rPr>
              <a:t>s Chapter does not charge clients for its services. Funding for the projects comes from fund raising, donations, and grants.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2000" i="1" dirty="0" smtClean="0">
              <a:latin typeface="Georgia" panose="02040502050405020303" pitchFamily="18" charset="0"/>
            </a:endParaRPr>
          </a:p>
          <a:p>
            <a:pPr marL="609600" indent="-609600" eaLnBrk="1" hangingPunct="1"/>
            <a:endParaRPr lang="en-US" altLang="en-US" sz="2000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2120396A-D685-4F57-BDCB-2CC643EF0D9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Sample of completed projects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Cup-holders for wheelchairs – many versions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Guitar strummer for one handed man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3-ring binder opener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Bumper cane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Cutting guide for cake pan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Customized walker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Wheelchair ball-thrower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Over the bed TV/VCR stand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Stabilizer for wheelchair tray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Glove for fingerless man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Modifications to a wheelchair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86D10801-938F-4205-A22D-10A140C9F2F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Elevating chair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Adaptations/modifications to a tricycle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Door opener for the wheelchair bound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Rail-assisted bathroom transfer device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Easels of various designs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Interrupter switches for bat-op toys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Mice modifications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Sun shade for wheelchair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Custom </a:t>
            </a:r>
            <a:r>
              <a:rPr lang="en-US" sz="2800" dirty="0" err="1" smtClean="0">
                <a:ea typeface="+mn-ea"/>
              </a:rPr>
              <a:t>sitz</a:t>
            </a:r>
            <a:r>
              <a:rPr lang="en-US" sz="2800" dirty="0" smtClean="0">
                <a:ea typeface="+mn-ea"/>
              </a:rPr>
              <a:t> bath basin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Custom bath seat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Safety gate for hospital bed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Custom shower bath chair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88CB7343-CD50-49B0-8B04-189E707B7C1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First Tetra Project in 1996/97</a:t>
            </a:r>
          </a:p>
        </p:txBody>
      </p:sp>
      <p:pic>
        <p:nvPicPr>
          <p:cNvPr id="26628" name="Picture 6" descr="Walk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3006725" cy="3665538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Walk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729038" cy="287655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743200" y="5410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Custom walker for man with 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11C421EE-83B5-483B-88F4-141192176E0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completed project</a:t>
            </a:r>
          </a:p>
        </p:txBody>
      </p:sp>
      <p:pic>
        <p:nvPicPr>
          <p:cNvPr id="27652" name="Picture 7" descr="chairw~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3098800" cy="4132263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8" descr="chair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2751138" cy="4137025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2133600" y="58674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Elevating chair for boy with spina bifida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D09323E7-6600-4412-94F1-EC73B04A710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Sample completed projects</a:t>
            </a:r>
            <a:br>
              <a:rPr lang="en-US" altLang="en-US" sz="4000" smtClean="0"/>
            </a:br>
            <a:r>
              <a:rPr lang="en-US" altLang="en-US" sz="2800" smtClean="0"/>
              <a:t>Forrest-the-ball–thrower-Trask</a:t>
            </a:r>
          </a:p>
        </p:txBody>
      </p:sp>
      <p:pic>
        <p:nvPicPr>
          <p:cNvPr id="28676" name="Picture 5" descr="ballthrow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4038600" cy="2784475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6" descr="ballthrow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38600" cy="281940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524000" y="4800600"/>
            <a:ext cx="601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Ball thrower for boy with CP and visual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1D9D38B-5773-4C38-BC4C-39EA55DEDF9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pic>
        <p:nvPicPr>
          <p:cNvPr id="29698" name="Picture 4" descr="trask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3345EC57-A15C-4D0A-81EE-DABBA4C20D1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completed project</a:t>
            </a:r>
          </a:p>
        </p:txBody>
      </p:sp>
      <p:pic>
        <p:nvPicPr>
          <p:cNvPr id="30724" name="Picture 7" descr="nor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038600" cy="2743200"/>
          </a:xfrm>
          <a:solidFill>
            <a:srgbClr val="000000"/>
          </a:solidFill>
          <a:ln w="12700">
            <a:solidFill>
              <a:srgbClr val="000000"/>
            </a:solidFill>
          </a:ln>
        </p:spPr>
      </p:pic>
      <p:pic>
        <p:nvPicPr>
          <p:cNvPr id="30725" name="Picture 8" descr="nor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038600" cy="2703513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57200" y="48768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Mother reassuring daughter that it is safe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257800" y="5105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The happy camper!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D6C35019-FC17-485F-A422-56DCD6917142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Completed and On-going projects</a:t>
            </a:r>
            <a:br>
              <a:rPr lang="en-US" altLang="en-US" sz="4000" smtClean="0"/>
            </a:br>
            <a:r>
              <a:rPr lang="en-US" altLang="en-US" sz="4000" smtClean="0"/>
              <a:t>Bat-Op toy surgery</a:t>
            </a:r>
          </a:p>
        </p:txBody>
      </p:sp>
      <p:pic>
        <p:nvPicPr>
          <p:cNvPr id="31748" name="Picture 6" descr="100_15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7" descr="100_15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838200" y="54864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Regular bat-op toys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4572000" y="54864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Bat-op toy with interrupter switch and switch plate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503FA963-9F02-478A-8AA2-7491A773F1E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3600" smtClean="0"/>
              <a:t>New bed for Brendan</a:t>
            </a:r>
          </a:p>
        </p:txBody>
      </p:sp>
      <p:pic>
        <p:nvPicPr>
          <p:cNvPr id="32772" name="Picture 6" descr="b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3962400" cy="2968625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990600" y="54102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Present bed – lack of head room</a:t>
            </a:r>
          </a:p>
        </p:txBody>
      </p:sp>
      <p:pic>
        <p:nvPicPr>
          <p:cNvPr id="32774" name="Picture 8" descr="100_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4876800" y="55626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New bed – hydraulically operated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053D7B8C-D807-4BFD-85D2-B949CB9A6B6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 of Talk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What is the Tetra Society?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Background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What projects will Tetra take on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How Tetra works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Sample of completed projects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Sample of ongoing projects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Acknowledgement</a:t>
            </a:r>
          </a:p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360706A6-D8CC-4817-9716-CABB0A689A8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 term students</a:t>
            </a:r>
          </a:p>
        </p:txBody>
      </p:sp>
      <p:pic>
        <p:nvPicPr>
          <p:cNvPr id="33796" name="Picture 7" descr="100_14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3625"/>
            <a:ext cx="4038600" cy="302895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8" descr="100_14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Work term students Crystal Rideout and Matthew Carter hard at work at Interex Systems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599DDA92-24EE-41A3-BAF0-4A0050ACCDE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Completed Bed</a:t>
            </a:r>
          </a:p>
        </p:txBody>
      </p:sp>
      <p:pic>
        <p:nvPicPr>
          <p:cNvPr id="34820" name="Picture 10" descr="100_1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4648200" y="56388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800" b="1"/>
              <a:t>Mother playing with the controls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09600" y="56388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800" b="1"/>
              <a:t>Installing the bed – Steve Reddin supervising or is he?</a:t>
            </a:r>
          </a:p>
        </p:txBody>
      </p:sp>
      <p:pic>
        <p:nvPicPr>
          <p:cNvPr id="34823" name="Picture 15" descr="100_16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2A4F705E-BC96-4F22-92D9-EE3B0B2F57E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One-handed Guitar</a:t>
            </a:r>
          </a:p>
        </p:txBody>
      </p:sp>
      <p:pic>
        <p:nvPicPr>
          <p:cNvPr id="35844" name="Picture 6" descr="June1506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038600" cy="360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7" descr="June1506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5" y="1447800"/>
            <a:ext cx="33718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Lever mechanism of strummer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562600" y="6248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Modified hi-hat stand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7AB831CB-0F97-4EEC-A3C1-80209D9A059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One-handed guitar</a:t>
            </a:r>
          </a:p>
        </p:txBody>
      </p:sp>
      <p:pic>
        <p:nvPicPr>
          <p:cNvPr id="36868" name="Picture 7" descr="May11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33718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8" descr="May11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038600" cy="330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219200" y="59436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Happy client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4953000" y="54864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Volunteers involved in the project – missing Billy Bidgood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More projects</a:t>
            </a:r>
            <a:endParaRPr lang="en-CA" dirty="0" smtClean="0">
              <a:ea typeface="+mj-ea"/>
            </a:endParaRPr>
          </a:p>
        </p:txBody>
      </p:sp>
      <p:pic>
        <p:nvPicPr>
          <p:cNvPr id="37890" name="Content Placeholder 6" descr="Sept09 10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038600" cy="3457575"/>
          </a:xfrm>
        </p:spPr>
      </p:pic>
      <p:pic>
        <p:nvPicPr>
          <p:cNvPr id="37891" name="Content Placeholder 7" descr="June172009 043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038600" cy="3457575"/>
          </a:xfrm>
        </p:spPr>
      </p:pic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0CB555BA-C36F-492F-9BEB-FD83BD809F0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609600" y="5410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Another one-handed guitar</a:t>
            </a:r>
            <a:endParaRPr lang="en-CA" altLang="en-US" sz="2400"/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4572000" y="54102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Walker with one-handed control</a:t>
            </a:r>
            <a:endParaRPr lang="en-CA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More sample projects</a:t>
            </a:r>
          </a:p>
        </p:txBody>
      </p:sp>
      <p:pic>
        <p:nvPicPr>
          <p:cNvPr id="3891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362200"/>
            <a:ext cx="3962400" cy="2971800"/>
          </a:xfrm>
        </p:spPr>
      </p:pic>
      <p:pic>
        <p:nvPicPr>
          <p:cNvPr id="3891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</p:spPr>
      </p:pic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A0E0EDE-5E69-4EE6-BC26-3FD54AFA2BF4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609600" y="5486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2000"/>
              <a:t>Braking system for a garden cart</a:t>
            </a: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4648200" y="54864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2000"/>
              <a:t>Guitar stand for music therapy program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More sample projects</a:t>
            </a:r>
          </a:p>
        </p:txBody>
      </p:sp>
      <p:pic>
        <p:nvPicPr>
          <p:cNvPr id="39938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3625"/>
            <a:ext cx="4038600" cy="3028950"/>
          </a:xfrm>
        </p:spPr>
      </p:pic>
      <p:pic>
        <p:nvPicPr>
          <p:cNvPr id="3993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</p:spPr>
      </p:pic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B9F77566-0082-4FBC-9F16-4A1D14C889B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457200" y="5486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2000"/>
              <a:t>Custom easel for bedridden student</a:t>
            </a: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4648200" y="5486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2000"/>
              <a:t>Foldable safe travel bed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More sample projects</a:t>
            </a:r>
          </a:p>
        </p:txBody>
      </p:sp>
      <p:pic>
        <p:nvPicPr>
          <p:cNvPr id="4096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8395"/>
            <a:ext cx="2895600" cy="2171700"/>
          </a:xfrm>
        </p:spPr>
      </p:pic>
      <p:pic>
        <p:nvPicPr>
          <p:cNvPr id="40963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4" y="1318852"/>
            <a:ext cx="2841048" cy="2130786"/>
          </a:xfrm>
        </p:spPr>
      </p:pic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7652" y="63468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EB8DD1C7-DE29-46CD-8E9B-284D8113EF8F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404235" y="3491253"/>
            <a:ext cx="430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/>
              <a:t>Custom seat for girl with Rhett’s Syndrome</a:t>
            </a:r>
          </a:p>
        </p:txBody>
      </p:sp>
      <p:sp>
        <p:nvSpPr>
          <p:cNvPr id="40967" name="TextBox 10"/>
          <p:cNvSpPr txBox="1">
            <a:spLocks noChangeArrowheads="1"/>
          </p:cNvSpPr>
          <p:nvPr/>
        </p:nvSpPr>
        <p:spPr bwMode="auto">
          <a:xfrm>
            <a:off x="4727864" y="3540125"/>
            <a:ext cx="419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 dirty="0"/>
              <a:t>Custom show/bath for woman with CP</a:t>
            </a:r>
          </a:p>
        </p:txBody>
      </p:sp>
      <p:pic>
        <p:nvPicPr>
          <p:cNvPr id="40968" name="Picture 6" descr="IMG00010-20110219-1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1416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2"/>
          <p:cNvSpPr txBox="1">
            <a:spLocks noChangeArrowheads="1"/>
          </p:cNvSpPr>
          <p:nvPr/>
        </p:nvSpPr>
        <p:spPr bwMode="auto">
          <a:xfrm>
            <a:off x="5219700" y="5925967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 dirty="0"/>
              <a:t>Modified crib for mother with damaged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2590800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998974"/>
            <a:ext cx="30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3-D printed customized cup-holder 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268971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 smtClean="0"/>
              <a:t>Lye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B2F2DFDF-6B8C-4F00-8089-BA5405E4112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Recent projects</a:t>
            </a:r>
          </a:p>
        </p:txBody>
      </p:sp>
      <p:pic>
        <p:nvPicPr>
          <p:cNvPr id="41988" name="Picture 7" descr="C:\Users\llye\Dropbox\Tetra Pics\Wheelchair archery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50554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C:\Users\llye\Dropbox\Tetra Pics\All terrain wheelchair - 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7547"/>
            <a:ext cx="2752898" cy="206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762000" y="3367881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 dirty="0"/>
              <a:t>Custom toileting aid</a:t>
            </a:r>
          </a:p>
        </p:txBody>
      </p:sp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7124700" y="2373457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 dirty="0"/>
              <a:t>Wheelchair archery</a:t>
            </a:r>
          </a:p>
        </p:txBody>
      </p:sp>
      <p:sp>
        <p:nvSpPr>
          <p:cNvPr id="41992" name="TextBox 3"/>
          <p:cNvSpPr txBox="1">
            <a:spLocks noChangeArrowheads="1"/>
          </p:cNvSpPr>
          <p:nvPr/>
        </p:nvSpPr>
        <p:spPr bwMode="auto">
          <a:xfrm>
            <a:off x="1079269" y="5876527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 dirty="0"/>
              <a:t>All terrain wheelchair</a:t>
            </a:r>
          </a:p>
        </p:txBody>
      </p:sp>
      <p:pic>
        <p:nvPicPr>
          <p:cNvPr id="41993" name="Picture 9" descr="C:\Users\llye\Dropbox\Tetra Pics\Toileting -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3969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36221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250" y="5822221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Piano cart</a:t>
            </a:r>
            <a:endParaRPr lang="en-CA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CA" dirty="0" smtClean="0"/>
              <a:t>Sample of on-going projects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7F9C-3C95-4CFA-9F77-5F7C73C8B023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 smtClean="0"/>
              <a:t>Archery stand for a compound bow for boy with </a:t>
            </a:r>
            <a:r>
              <a:rPr lang="en-CA" sz="2400" dirty="0" smtClean="0"/>
              <a:t>CP (just completed)</a:t>
            </a:r>
            <a:endParaRPr lang="en-CA" sz="2400" dirty="0" smtClean="0"/>
          </a:p>
          <a:p>
            <a:pPr marL="342900" indent="-342900">
              <a:buAutoNum type="arabicPeriod"/>
            </a:pPr>
            <a:endParaRPr lang="en-CA" sz="2400" dirty="0"/>
          </a:p>
          <a:p>
            <a:pPr marL="342900" indent="-342900">
              <a:buAutoNum type="arabicPeriod"/>
            </a:pPr>
            <a:endParaRPr lang="en-CA" sz="2400" dirty="0" smtClean="0"/>
          </a:p>
          <a:p>
            <a:pPr marL="342900" indent="-342900">
              <a:buAutoNum type="arabicPeriod"/>
            </a:pPr>
            <a:endParaRPr lang="en-CA" sz="2400" dirty="0"/>
          </a:p>
          <a:p>
            <a:pPr marL="342900" indent="-342900">
              <a:buAutoNum type="arabicPeriod"/>
            </a:pPr>
            <a:endParaRPr lang="en-CA" sz="2400" dirty="0" smtClean="0"/>
          </a:p>
          <a:p>
            <a:pPr marL="342900" indent="-342900">
              <a:buAutoNum type="arabicPeriod"/>
            </a:pPr>
            <a:endParaRPr lang="en-CA" sz="2400" dirty="0"/>
          </a:p>
          <a:p>
            <a:pPr marL="342900" indent="-342900">
              <a:buAutoNum type="arabicPeriod"/>
            </a:pPr>
            <a:endParaRPr lang="en-CA" sz="2400" dirty="0" smtClean="0"/>
          </a:p>
          <a:p>
            <a:pPr marL="342900" indent="-342900">
              <a:buAutoNum type="arabicPeriod"/>
            </a:pPr>
            <a:r>
              <a:rPr lang="en-CA" sz="2400" dirty="0" smtClean="0"/>
              <a:t>Sensors for wheelchairs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Arm stabilizers for girl with CP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Modifications </a:t>
            </a:r>
            <a:r>
              <a:rPr lang="en-CA" sz="2400" dirty="0" smtClean="0"/>
              <a:t>to toy cars for push button control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Roller chair for girl with CP and severe spine curvature</a:t>
            </a:r>
          </a:p>
          <a:p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0600" y="2572916"/>
            <a:ext cx="2032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4100" y="2369716"/>
            <a:ext cx="31496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&gt;&gt;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8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1BA3D901-544A-4B4B-A3E3-DD82EF8F537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Tetra Society?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It is an award winning charity dedicated to assisting people with disabilities achieve an independent and fulfilling life in the community.</a:t>
            </a:r>
          </a:p>
          <a:p>
            <a:pPr lvl="1" eaLnBrk="1" hangingPunct="1"/>
            <a:r>
              <a:rPr lang="en-US" altLang="en-US" sz="2400" smtClean="0"/>
              <a:t>Winner of the Peter F. Drucker Award for Most Innovative Charity in Canada, 1994</a:t>
            </a:r>
          </a:p>
          <a:p>
            <a:pPr lvl="1" eaLnBrk="1" hangingPunct="1"/>
            <a:r>
              <a:rPr lang="en-US" altLang="en-US" sz="2400" smtClean="0"/>
              <a:t>Winner of the Provincial Citation Award of the Canadian Association for Occupational Therapists for Contribution to Rehabilitation Endeavors, 2003</a:t>
            </a:r>
          </a:p>
          <a:p>
            <a:pPr lvl="1" eaLnBrk="1" hangingPunct="1"/>
            <a:r>
              <a:rPr lang="en-US" altLang="en-US" sz="2400" smtClean="0"/>
              <a:t>Winner of the Glenn Roy Blundon Award, MUN, 2013.</a:t>
            </a:r>
          </a:p>
          <a:p>
            <a:pPr lvl="1" eaLnBrk="1" hangingPunct="1"/>
            <a:r>
              <a:rPr lang="en-US" altLang="en-US" sz="2400" smtClean="0"/>
              <a:t>Winner of the 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Bridging the Gap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Award from Recreation NL, 2014.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36499E69-7670-4AFA-B65E-0FAA83CDF69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more information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hlinkClick r:id="rId3"/>
              </a:rPr>
              <a:t>http://www.reachdisability.org/tetra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To request for assistance or to volunteer: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Call me at 709-685-0732 or email: </a:t>
            </a:r>
            <a:r>
              <a:rPr lang="en-US" dirty="0" smtClean="0">
                <a:ea typeface="ＭＳ Ｐゴシック" charset="0"/>
                <a:hlinkClick r:id="rId4"/>
              </a:rPr>
              <a:t>llye@mun.ca</a:t>
            </a:r>
            <a:endParaRPr lang="en-US" dirty="0" smtClean="0">
              <a:ea typeface="ＭＳ Ｐゴシック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E2A903A1-F0A6-4436-90EB-4F99094821A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Tetra Society recruits skilled volunteer engineers, technicians, health professionals, and any </a:t>
            </a:r>
            <a:r>
              <a:rPr lang="ja-JP" altLang="en-US" smtClean="0"/>
              <a:t>“</a:t>
            </a:r>
            <a:r>
              <a:rPr lang="en-US" altLang="ja-JP" smtClean="0"/>
              <a:t>MacGyver types</a:t>
            </a:r>
            <a:r>
              <a:rPr lang="ja-JP" altLang="en-US" smtClean="0"/>
              <a:t>”</a:t>
            </a:r>
            <a:r>
              <a:rPr lang="en-US" altLang="ja-JP" smtClean="0"/>
              <a:t> to design, make, or modify assistive devices or the environment for people with disabilities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Tetra Society believes that the solutions are often simple but can profoundly change someone</a:t>
            </a:r>
            <a:r>
              <a:rPr lang="ja-JP" altLang="en-US" smtClean="0"/>
              <a:t>’</a:t>
            </a:r>
            <a:r>
              <a:rPr lang="en-US" altLang="ja-JP" smtClean="0"/>
              <a:t>s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Tetra Society also believes that people are not handicapped by their disabilities but by obstacles in their living environment.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C927E9F-52CF-4CA8-AAE7-A72691399C0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Founded by Sam Sullivan O.C. of Vancouver (former Mayor of Vancouver, Canada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first quadriplegic mayor, now  Liberal MLA for Vancouver-False Creek)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Sam became a quadriplegic as a result of a skiing accident in 1979, was on welfare and was anxious to get out of his predicament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Sam called APEBC for help and retired engineer Paul Cermak solved many of Sam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Sam with other volunteers started to help others with disabilities, and the Tetra Society was later formalized in 1987.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12CE5A33-C005-44E4-872E-A0936C52131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 Sullivan, O. C.</a:t>
            </a:r>
          </a:p>
        </p:txBody>
      </p:sp>
      <p:pic>
        <p:nvPicPr>
          <p:cNvPr id="19460" name="Picture 10" descr="Sam p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800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1" descr="copyright Sam flag credit Gerry Kahrmann Provi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3429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D949948C-C334-4726-B6F5-8A6A5A63BD9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534400" cy="5715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Tetra now has over 40 chapters, about 500 volunteers, and together has completed more than 5000 projects</a:t>
            </a:r>
          </a:p>
          <a:p>
            <a:pPr eaLnBrk="1" hangingPunct="1"/>
            <a:r>
              <a:rPr lang="en-US" altLang="en-US" sz="2800" dirty="0" smtClean="0"/>
              <a:t>St. John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Chapter was started in 1996. It is the first chapter based in an engineering faculty.  It is one of the most active chapter in Canada.</a:t>
            </a:r>
          </a:p>
          <a:p>
            <a:pPr eaLnBrk="1" hangingPunct="1"/>
            <a:r>
              <a:rPr lang="en-US" altLang="en-US" sz="2800" dirty="0" smtClean="0"/>
              <a:t>To date the chapter has completed over 100 projects.</a:t>
            </a:r>
          </a:p>
          <a:p>
            <a:pPr eaLnBrk="1" hangingPunct="1"/>
            <a:r>
              <a:rPr lang="en-US" altLang="en-US" sz="2800" dirty="0" smtClean="0"/>
              <a:t>The St. John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chapter volunteers are made up of undergraduate and graduate students, professors, engineers, technicians, medical students, O. </a:t>
            </a:r>
            <a:r>
              <a:rPr lang="en-US" altLang="ja-JP" sz="2800" dirty="0" err="1" smtClean="0"/>
              <a:t>Ts</a:t>
            </a:r>
            <a:r>
              <a:rPr lang="en-US" altLang="ja-JP" sz="2800" dirty="0" smtClean="0"/>
              <a:t>., and disability advocates.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1131D45C-CE66-416E-8BD4-870B6E0C652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projects will Tetra take 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Tetra fills a large gap in the health care system for people with disabilities in the area that addresses quality of life</a:t>
            </a:r>
          </a:p>
          <a:p>
            <a:pPr lvl="1" eaLnBrk="1" hangingPunct="1"/>
            <a:r>
              <a:rPr lang="en-US" altLang="en-US" smtClean="0"/>
              <a:t>Anything that enhances one</a:t>
            </a:r>
            <a:r>
              <a:rPr lang="ja-JP" altLang="en-US" smtClean="0"/>
              <a:t>’</a:t>
            </a:r>
            <a:r>
              <a:rPr lang="en-US" altLang="ja-JP" smtClean="0"/>
              <a:t>s ability to participate in all aspects of life, including work, play, hobbies, family, and community.</a:t>
            </a:r>
          </a:p>
          <a:p>
            <a:pPr eaLnBrk="1" hangingPunct="1"/>
            <a:r>
              <a:rPr lang="en-US" altLang="en-US" smtClean="0"/>
              <a:t>The problems that require solutions are as unique, and as varied as the people who has them. Hence, most solutions are </a:t>
            </a:r>
            <a:r>
              <a:rPr lang="ja-JP" altLang="en-US" smtClean="0"/>
              <a:t>“</a:t>
            </a:r>
            <a:r>
              <a:rPr lang="en-US" altLang="ja-JP" smtClean="0"/>
              <a:t>one of a kind</a:t>
            </a:r>
            <a:r>
              <a:rPr lang="ja-JP" altLang="en-US" smtClean="0"/>
              <a:t>”</a:t>
            </a:r>
            <a:r>
              <a:rPr lang="en-US" altLang="ja-JP" smtClean="0"/>
              <a:t>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Lye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066B2FB1-B3A1-4005-8E79-4872D773488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Tetra  does not compete with commercially available products – although we may design/make a much cheaper or simpler version</a:t>
            </a:r>
          </a:p>
          <a:p>
            <a:pPr eaLnBrk="1" hangingPunct="1"/>
            <a:r>
              <a:rPr lang="en-US" altLang="en-US" smtClean="0"/>
              <a:t>Tetra will not handle projects where there is funding available to hire rehabilitation engineers, OT, or other health professionals</a:t>
            </a:r>
          </a:p>
          <a:p>
            <a:pPr eaLnBrk="1" hangingPunct="1"/>
            <a:r>
              <a:rPr lang="en-US" altLang="en-US" smtClean="0"/>
              <a:t>Tetra tends to handle cases where others have given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1197</TotalTime>
  <Words>1103</Words>
  <Application>Microsoft Office PowerPoint</Application>
  <PresentationFormat>On-screen Show (4:3)</PresentationFormat>
  <Paragraphs>220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MS PGothic</vt:lpstr>
      <vt:lpstr>Arial</vt:lpstr>
      <vt:lpstr>Garamond</vt:lpstr>
      <vt:lpstr>Georgia</vt:lpstr>
      <vt:lpstr>Times New Roman</vt:lpstr>
      <vt:lpstr>Teamwork</vt:lpstr>
      <vt:lpstr>The Tetra Society: Making Independent Living Possible</vt:lpstr>
      <vt:lpstr>Outline of Talk</vt:lpstr>
      <vt:lpstr>What is the Tetra Society?</vt:lpstr>
      <vt:lpstr>PowerPoint Presentation</vt:lpstr>
      <vt:lpstr>Background</vt:lpstr>
      <vt:lpstr>Sam Sullivan, O. C.</vt:lpstr>
      <vt:lpstr>PowerPoint Presentation</vt:lpstr>
      <vt:lpstr>What projects will Tetra take on</vt:lpstr>
      <vt:lpstr>PowerPoint Presentation</vt:lpstr>
      <vt:lpstr>How Tetra Works</vt:lpstr>
      <vt:lpstr>Sample of completed projects</vt:lpstr>
      <vt:lpstr>PowerPoint Presentation</vt:lpstr>
      <vt:lpstr>First Tetra Project in 1996/97</vt:lpstr>
      <vt:lpstr>Sample completed project</vt:lpstr>
      <vt:lpstr>Sample completed projects Forrest-the-ball–thrower-Trask</vt:lpstr>
      <vt:lpstr>PowerPoint Presentation</vt:lpstr>
      <vt:lpstr>Sample completed project</vt:lpstr>
      <vt:lpstr>Completed and On-going projects Bat-Op toy surgery</vt:lpstr>
      <vt:lpstr> New bed for Brendan</vt:lpstr>
      <vt:lpstr>Work term students</vt:lpstr>
      <vt:lpstr>Completed Bed</vt:lpstr>
      <vt:lpstr>One-handed Guitar</vt:lpstr>
      <vt:lpstr>One-handed guitar</vt:lpstr>
      <vt:lpstr>More projects</vt:lpstr>
      <vt:lpstr>More sample projects</vt:lpstr>
      <vt:lpstr>More sample projects</vt:lpstr>
      <vt:lpstr>More sample projects</vt:lpstr>
      <vt:lpstr>Recent projects</vt:lpstr>
      <vt:lpstr>Sample of on-going projects</vt:lpstr>
      <vt:lpstr>For more information</vt:lpstr>
    </vt:vector>
  </TitlesOfParts>
  <Company>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for Charity: The Work of the Tetra Society</dc:title>
  <dc:creator>llye</dc:creator>
  <cp:lastModifiedBy>Leonard Lyue</cp:lastModifiedBy>
  <cp:revision>51</cp:revision>
  <cp:lastPrinted>2019-03-21T16:28:47Z</cp:lastPrinted>
  <dcterms:created xsi:type="dcterms:W3CDTF">2004-11-23T13:13:50Z</dcterms:created>
  <dcterms:modified xsi:type="dcterms:W3CDTF">2019-08-07T23:36:37Z</dcterms:modified>
</cp:coreProperties>
</file>