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
          <p15:clr>
            <a:srgbClr val="A4A3A4"/>
          </p15:clr>
        </p15:guide>
        <p15:guide id="2" pos="2313">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DrcwDhNhXl1ChI14vnHBM34qQ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1138" y="91"/>
      </p:cViewPr>
      <p:guideLst>
        <p:guide orient="horz" pos="1"/>
        <p:guide pos="23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3" name="Google Shape;80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21b840793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1" name="Google Shape;871;g121b8407933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121b8407933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9" name="Google Shape;879;g121b8407933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21b8407933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8" name="Google Shape;888;g121b8407933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121b8407933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2" name="Google Shape;902;g121b8407933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21b840793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3" name="Google Shape;923;g121b8407933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121b8407933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1" name="Google Shape;941;g121b8407933_0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121b8407933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3" name="Google Shape;953;g121b8407933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121b72f735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5" name="Google Shape;965;g121b72f735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121b8407933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2" name="Google Shape;972;g121b8407933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123b404ac0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0" name="Google Shape;810;g123b404ac0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123b404ac0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5" name="Google Shape;815;g123b404ac06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123b404ac06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3" name="Google Shape;823;g123b404ac06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123b404ac06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1" name="Google Shape;831;g123b404ac06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23b404ac06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9" name="Google Shape;839;g123b404ac06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123b404ac06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7" name="Google Shape;847;g123b404ac06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123b404ac06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5" name="Google Shape;855;g123b404ac06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121b840793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3" name="Google Shape;863;g121b840793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Start - black">
  <p:cSld name="Section Start - black">
    <p:spTree>
      <p:nvGrpSpPr>
        <p:cNvPr id="1" name="Shape 6"/>
        <p:cNvGrpSpPr/>
        <p:nvPr/>
      </p:nvGrpSpPr>
      <p:grpSpPr>
        <a:xfrm>
          <a:off x="0" y="0"/>
          <a:ext cx="0" cy="0"/>
          <a:chOff x="0" y="0"/>
          <a:chExt cx="0" cy="0"/>
        </a:xfrm>
      </p:grpSpPr>
      <p:sp>
        <p:nvSpPr>
          <p:cNvPr id="7" name="Google Shape;7;p38"/>
          <p:cNvSpPr/>
          <p:nvPr/>
        </p:nvSpPr>
        <p:spPr>
          <a:xfrm>
            <a:off x="0" y="0"/>
            <a:ext cx="9144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8" name="Google Shape;8;p38"/>
          <p:cNvPicPr preferRelativeResize="0"/>
          <p:nvPr/>
        </p:nvPicPr>
        <p:blipFill rotWithShape="1">
          <a:blip r:embed="rId2">
            <a:alphaModFix/>
          </a:blip>
          <a:srcRect/>
          <a:stretch/>
        </p:blipFill>
        <p:spPr>
          <a:xfrm>
            <a:off x="8172400" y="6237312"/>
            <a:ext cx="818675" cy="474339"/>
          </a:xfrm>
          <a:prstGeom prst="rect">
            <a:avLst/>
          </a:prstGeom>
          <a:noFill/>
          <a:ln>
            <a:noFill/>
          </a:ln>
        </p:spPr>
      </p:pic>
      <p:sp>
        <p:nvSpPr>
          <p:cNvPr id="9" name="Google Shape;9;p38"/>
          <p:cNvSpPr txBox="1">
            <a:spLocks noGrp="1"/>
          </p:cNvSpPr>
          <p:nvPr>
            <p:ph type="body" idx="1"/>
          </p:nvPr>
        </p:nvSpPr>
        <p:spPr>
          <a:xfrm rot="4798">
            <a:off x="217987" y="4226377"/>
            <a:ext cx="7272030" cy="720567"/>
          </a:xfrm>
          <a:prstGeom prst="rect">
            <a:avLst/>
          </a:prstGeom>
          <a:noFill/>
          <a:ln>
            <a:noFill/>
          </a:ln>
        </p:spPr>
        <p:txBody>
          <a:bodyPr spcFirstLastPara="1" wrap="square" lIns="0" tIns="45700" rIns="0" bIns="0" anchor="t" anchorCtr="0">
            <a:noAutofit/>
          </a:bodyPr>
          <a:lstStyle>
            <a:lvl1pPr marL="457200" marR="0" lvl="0" indent="-228600" algn="l" rtl="0">
              <a:lnSpc>
                <a:spcPct val="95238"/>
              </a:lnSpc>
              <a:spcBef>
                <a:spcPts val="0"/>
              </a:spcBef>
              <a:spcAft>
                <a:spcPts val="0"/>
              </a:spcAft>
              <a:buClr>
                <a:srgbClr val="A5A5A5"/>
              </a:buClr>
              <a:buSzPts val="2100"/>
              <a:buFont typeface="Arial"/>
              <a:buNone/>
              <a:defRPr sz="2100" b="0" i="0" u="none" strike="noStrike" cap="none">
                <a:solidFill>
                  <a:srgbClr val="A5A5A5"/>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 name="Google Shape;10;p38"/>
          <p:cNvSpPr txBox="1">
            <a:spLocks noGrp="1"/>
          </p:cNvSpPr>
          <p:nvPr>
            <p:ph type="ctrTitle"/>
          </p:nvPr>
        </p:nvSpPr>
        <p:spPr>
          <a:xfrm>
            <a:off x="217488" y="236538"/>
            <a:ext cx="7883079" cy="3717033"/>
          </a:xfrm>
          <a:prstGeom prst="rect">
            <a:avLst/>
          </a:prstGeom>
          <a:noFill/>
          <a:ln>
            <a:noFill/>
          </a:ln>
        </p:spPr>
        <p:txBody>
          <a:bodyPr spcFirstLastPara="1" wrap="square" lIns="0" tIns="0" rIns="0" bIns="0" anchor="t"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8"/>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www.mun.ca</a:t>
            </a:r>
            <a:endParaRPr sz="9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hiteTangarineContent - 1 Point">
  <p:cSld name="WhiteTangarineContent - 1 Point">
    <p:spTree>
      <p:nvGrpSpPr>
        <p:cNvPr id="1" name="Shape 65"/>
        <p:cNvGrpSpPr/>
        <p:nvPr/>
      </p:nvGrpSpPr>
      <p:grpSpPr>
        <a:xfrm>
          <a:off x="0" y="0"/>
          <a:ext cx="0" cy="0"/>
          <a:chOff x="0" y="0"/>
          <a:chExt cx="0" cy="0"/>
        </a:xfrm>
      </p:grpSpPr>
      <p:sp>
        <p:nvSpPr>
          <p:cNvPr id="66" name="Google Shape;66;p47"/>
          <p:cNvSpPr/>
          <p:nvPr/>
        </p:nvSpPr>
        <p:spPr>
          <a:xfrm>
            <a:off x="-319714" y="-27384"/>
            <a:ext cx="4235265" cy="6929120"/>
          </a:xfrm>
          <a:custGeom>
            <a:avLst/>
            <a:gdLst/>
            <a:ahLst/>
            <a:cxnLst/>
            <a:rect l="l" t="t" r="r" b="b"/>
            <a:pathLst>
              <a:path w="4047779" h="6858000" extrusionOk="0">
                <a:moveTo>
                  <a:pt x="0" y="0"/>
                </a:moveTo>
                <a:lnTo>
                  <a:pt x="3830038" y="0"/>
                </a:lnTo>
                <a:lnTo>
                  <a:pt x="3830038" y="804471"/>
                </a:lnTo>
                <a:lnTo>
                  <a:pt x="4047779" y="1067575"/>
                </a:lnTo>
                <a:lnTo>
                  <a:pt x="3830038" y="1330677"/>
                </a:lnTo>
                <a:lnTo>
                  <a:pt x="3830038" y="6858000"/>
                </a:lnTo>
                <a:lnTo>
                  <a:pt x="0" y="6858000"/>
                </a:lnTo>
                <a:close/>
              </a:path>
            </a:pathLst>
          </a:custGeom>
          <a:solidFill>
            <a:schemeClr val="lt1"/>
          </a:solidFill>
          <a:ln w="25400" cap="flat" cmpd="sng">
            <a:solidFill>
              <a:srgbClr val="F5BA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67" name="Google Shape;67;p47"/>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68" name="Google Shape;68;p47"/>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69" name="Google Shape;69;p47"/>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5BA2F"/>
              </a:buClr>
              <a:buSzPts val="4000"/>
              <a:buFont typeface="Arial"/>
              <a:buNone/>
              <a:defRPr sz="4000" b="1" i="0" u="none" strike="noStrike" cap="none">
                <a:solidFill>
                  <a:srgbClr val="F5BA2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47"/>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WhiteTealContent - 1 Point">
  <p:cSld name="WhiteTealContent - 1 Point">
    <p:spTree>
      <p:nvGrpSpPr>
        <p:cNvPr id="1" name="Shape 604"/>
        <p:cNvGrpSpPr/>
        <p:nvPr/>
      </p:nvGrpSpPr>
      <p:grpSpPr>
        <a:xfrm>
          <a:off x="0" y="0"/>
          <a:ext cx="0" cy="0"/>
          <a:chOff x="0" y="0"/>
          <a:chExt cx="0" cy="0"/>
        </a:xfrm>
      </p:grpSpPr>
      <p:sp>
        <p:nvSpPr>
          <p:cNvPr id="605" name="Google Shape;605;p137"/>
          <p:cNvSpPr/>
          <p:nvPr/>
        </p:nvSpPr>
        <p:spPr>
          <a:xfrm>
            <a:off x="-319714" y="-27384"/>
            <a:ext cx="4235265" cy="6929120"/>
          </a:xfrm>
          <a:custGeom>
            <a:avLst/>
            <a:gdLst/>
            <a:ahLst/>
            <a:cxnLst/>
            <a:rect l="l" t="t" r="r" b="b"/>
            <a:pathLst>
              <a:path w="4047779" h="6858000" extrusionOk="0">
                <a:moveTo>
                  <a:pt x="0" y="0"/>
                </a:moveTo>
                <a:lnTo>
                  <a:pt x="3830038" y="0"/>
                </a:lnTo>
                <a:lnTo>
                  <a:pt x="3830038" y="804471"/>
                </a:lnTo>
                <a:lnTo>
                  <a:pt x="4047779" y="1067575"/>
                </a:lnTo>
                <a:lnTo>
                  <a:pt x="3830038" y="1330677"/>
                </a:lnTo>
                <a:lnTo>
                  <a:pt x="3830038" y="6858000"/>
                </a:lnTo>
                <a:lnTo>
                  <a:pt x="0" y="6858000"/>
                </a:lnTo>
                <a:close/>
              </a:path>
            </a:pathLst>
          </a:custGeom>
          <a:solidFill>
            <a:schemeClr val="lt1"/>
          </a:solidFill>
          <a:ln w="25400" cap="flat" cmpd="sng">
            <a:solidFill>
              <a:srgbClr val="0093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606" name="Google Shape;606;p137"/>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607" name="Google Shape;607;p137"/>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608" name="Google Shape;608;p137"/>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9380"/>
              </a:buClr>
              <a:buSzPts val="4000"/>
              <a:buFont typeface="Arial"/>
              <a:buNone/>
              <a:defRPr sz="4000" b="1" i="0" u="none" strike="noStrike" cap="none">
                <a:solidFill>
                  <a:srgbClr val="00938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9" name="Google Shape;609;p137"/>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WhiteTealContent - 2 points">
  <p:cSld name="WhiteTealContent - 2 points">
    <p:spTree>
      <p:nvGrpSpPr>
        <p:cNvPr id="1" name="Shape 610"/>
        <p:cNvGrpSpPr/>
        <p:nvPr/>
      </p:nvGrpSpPr>
      <p:grpSpPr>
        <a:xfrm>
          <a:off x="0" y="0"/>
          <a:ext cx="0" cy="0"/>
          <a:chOff x="0" y="0"/>
          <a:chExt cx="0" cy="0"/>
        </a:xfrm>
      </p:grpSpPr>
      <p:sp>
        <p:nvSpPr>
          <p:cNvPr id="611" name="Google Shape;611;p138"/>
          <p:cNvSpPr/>
          <p:nvPr/>
        </p:nvSpPr>
        <p:spPr>
          <a:xfrm>
            <a:off x="-100663" y="-22804"/>
            <a:ext cx="4047779" cy="6858000"/>
          </a:xfrm>
          <a:custGeom>
            <a:avLst/>
            <a:gdLst/>
            <a:ahLst/>
            <a:cxnLst/>
            <a:rect l="l" t="t" r="r" b="b"/>
            <a:pathLst>
              <a:path w="4047779" h="6858000" extrusionOk="0">
                <a:moveTo>
                  <a:pt x="0" y="0"/>
                </a:moveTo>
                <a:lnTo>
                  <a:pt x="3830038" y="0"/>
                </a:lnTo>
                <a:lnTo>
                  <a:pt x="3830038" y="1488707"/>
                </a:lnTo>
                <a:lnTo>
                  <a:pt x="4047779" y="1751811"/>
                </a:lnTo>
                <a:lnTo>
                  <a:pt x="3830038" y="2014913"/>
                </a:lnTo>
                <a:lnTo>
                  <a:pt x="3830038" y="4048235"/>
                </a:lnTo>
                <a:lnTo>
                  <a:pt x="4047779" y="4311339"/>
                </a:lnTo>
                <a:lnTo>
                  <a:pt x="3830038" y="4574441"/>
                </a:lnTo>
                <a:lnTo>
                  <a:pt x="3830038" y="6858000"/>
                </a:lnTo>
                <a:lnTo>
                  <a:pt x="0" y="6858000"/>
                </a:lnTo>
                <a:close/>
              </a:path>
            </a:pathLst>
          </a:custGeom>
          <a:solidFill>
            <a:schemeClr val="lt1"/>
          </a:solidFill>
          <a:ln w="25400" cap="flat" cmpd="sng">
            <a:solidFill>
              <a:srgbClr val="0093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612" name="Google Shape;612;p138"/>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613" name="Google Shape;613;p138"/>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614" name="Google Shape;614;p138"/>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5" name="Google Shape;615;p138"/>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6" name="Google Shape;616;p138"/>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9380"/>
              </a:buClr>
              <a:buSzPts val="4000"/>
              <a:buFont typeface="Arial"/>
              <a:buNone/>
              <a:defRPr sz="4000" b="1" i="0" u="none" strike="noStrike" cap="none">
                <a:solidFill>
                  <a:srgbClr val="00938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WhiteTealContent - 3 points">
  <p:cSld name="WhiteTealContent - 3 points">
    <p:spTree>
      <p:nvGrpSpPr>
        <p:cNvPr id="1" name="Shape 617"/>
        <p:cNvGrpSpPr/>
        <p:nvPr/>
      </p:nvGrpSpPr>
      <p:grpSpPr>
        <a:xfrm>
          <a:off x="0" y="0"/>
          <a:ext cx="0" cy="0"/>
          <a:chOff x="0" y="0"/>
          <a:chExt cx="0" cy="0"/>
        </a:xfrm>
      </p:grpSpPr>
      <p:sp>
        <p:nvSpPr>
          <p:cNvPr id="618" name="Google Shape;618;p139"/>
          <p:cNvSpPr/>
          <p:nvPr/>
        </p:nvSpPr>
        <p:spPr>
          <a:xfrm rot="5400000">
            <a:off x="-1513631" y="1405111"/>
            <a:ext cx="6858001" cy="4047779"/>
          </a:xfrm>
          <a:custGeom>
            <a:avLst/>
            <a:gdLst/>
            <a:ahLst/>
            <a:cxnLst/>
            <a:rect l="l" t="t" r="r" b="b"/>
            <a:pathLst>
              <a:path w="6858001" h="4047779" extrusionOk="0">
                <a:moveTo>
                  <a:pt x="0" y="4047779"/>
                </a:moveTo>
                <a:lnTo>
                  <a:pt x="0" y="217741"/>
                </a:lnTo>
                <a:lnTo>
                  <a:pt x="804472" y="217741"/>
                </a:lnTo>
                <a:lnTo>
                  <a:pt x="1067575" y="0"/>
                </a:lnTo>
                <a:lnTo>
                  <a:pt x="1330677" y="217741"/>
                </a:lnTo>
                <a:lnTo>
                  <a:pt x="2804316" y="217741"/>
                </a:lnTo>
                <a:lnTo>
                  <a:pt x="3067419" y="0"/>
                </a:lnTo>
                <a:lnTo>
                  <a:pt x="3330521" y="217741"/>
                </a:lnTo>
                <a:lnTo>
                  <a:pt x="4804160" y="217741"/>
                </a:lnTo>
                <a:lnTo>
                  <a:pt x="5067263" y="0"/>
                </a:lnTo>
                <a:lnTo>
                  <a:pt x="5330366" y="217741"/>
                </a:lnTo>
                <a:lnTo>
                  <a:pt x="6858001" y="217741"/>
                </a:lnTo>
                <a:lnTo>
                  <a:pt x="6858001" y="4047779"/>
                </a:lnTo>
                <a:close/>
              </a:path>
            </a:pathLst>
          </a:custGeom>
          <a:solidFill>
            <a:schemeClr val="lt1"/>
          </a:solidFill>
          <a:ln w="25400" cap="flat" cmpd="sng">
            <a:solidFill>
              <a:srgbClr val="0093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19" name="Google Shape;619;p139"/>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620" name="Google Shape;620;p139"/>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621" name="Google Shape;621;p139"/>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9380"/>
              </a:buClr>
              <a:buSzPts val="4000"/>
              <a:buFont typeface="Arial"/>
              <a:buNone/>
              <a:defRPr sz="4000" b="1" i="0" u="none" strike="noStrike" cap="none">
                <a:solidFill>
                  <a:srgbClr val="00938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2" name="Google Shape;622;p139"/>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3" name="Google Shape;623;p139"/>
          <p:cNvSpPr txBox="1">
            <a:spLocks noGrp="1"/>
          </p:cNvSpPr>
          <p:nvPr>
            <p:ph type="body" idx="2"/>
          </p:nvPr>
        </p:nvSpPr>
        <p:spPr>
          <a:xfrm>
            <a:off x="4103688" y="2625367"/>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4" name="Google Shape;624;p139"/>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ealBg - Lg Pic Quote Top">
  <p:cSld name="TealBg - Lg Pic Quote Top">
    <p:spTree>
      <p:nvGrpSpPr>
        <p:cNvPr id="1" name="Shape 625"/>
        <p:cNvGrpSpPr/>
        <p:nvPr/>
      </p:nvGrpSpPr>
      <p:grpSpPr>
        <a:xfrm>
          <a:off x="0" y="0"/>
          <a:ext cx="0" cy="0"/>
          <a:chOff x="0" y="0"/>
          <a:chExt cx="0" cy="0"/>
        </a:xfrm>
      </p:grpSpPr>
      <p:sp>
        <p:nvSpPr>
          <p:cNvPr id="626" name="Google Shape;626;p140"/>
          <p:cNvSpPr/>
          <p:nvPr/>
        </p:nvSpPr>
        <p:spPr>
          <a:xfrm>
            <a:off x="-1" y="0"/>
            <a:ext cx="9144001" cy="6858000"/>
          </a:xfrm>
          <a:prstGeom prst="rect">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627" name="Google Shape;627;p140"/>
          <p:cNvSpPr>
            <a:spLocks noGrp="1"/>
          </p:cNvSpPr>
          <p:nvPr>
            <p:ph type="pic" idx="2"/>
          </p:nvPr>
        </p:nvSpPr>
        <p:spPr>
          <a:xfrm>
            <a:off x="0" y="0"/>
            <a:ext cx="9144000" cy="6858000"/>
          </a:xfrm>
          <a:prstGeom prst="rect">
            <a:avLst/>
          </a:prstGeom>
          <a:noFill/>
          <a:ln>
            <a:noFill/>
          </a:ln>
        </p:spPr>
      </p:sp>
      <p:sp>
        <p:nvSpPr>
          <p:cNvPr id="628" name="Google Shape;628;p140"/>
          <p:cNvSpPr txBox="1">
            <a:spLocks noGrp="1"/>
          </p:cNvSpPr>
          <p:nvPr>
            <p:ph type="ctrTitle"/>
          </p:nvPr>
        </p:nvSpPr>
        <p:spPr>
          <a:xfrm>
            <a:off x="217488" y="236538"/>
            <a:ext cx="7883079" cy="3717033"/>
          </a:xfrm>
          <a:prstGeom prst="rect">
            <a:avLst/>
          </a:prstGeom>
          <a:noFill/>
          <a:ln>
            <a:noFill/>
          </a:ln>
        </p:spPr>
        <p:txBody>
          <a:bodyPr spcFirstLastPara="1" wrap="square" lIns="0" tIns="0" rIns="0" bIns="0" anchor="t"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eal Bg - Lg Pic Quote Bottom">
  <p:cSld name="Teal Bg - Lg Pic Quote Bottom">
    <p:spTree>
      <p:nvGrpSpPr>
        <p:cNvPr id="1" name="Shape 629"/>
        <p:cNvGrpSpPr/>
        <p:nvPr/>
      </p:nvGrpSpPr>
      <p:grpSpPr>
        <a:xfrm>
          <a:off x="0" y="0"/>
          <a:ext cx="0" cy="0"/>
          <a:chOff x="0" y="0"/>
          <a:chExt cx="0" cy="0"/>
        </a:xfrm>
      </p:grpSpPr>
      <p:sp>
        <p:nvSpPr>
          <p:cNvPr id="630" name="Google Shape;630;p141"/>
          <p:cNvSpPr/>
          <p:nvPr/>
        </p:nvSpPr>
        <p:spPr>
          <a:xfrm>
            <a:off x="-1" y="0"/>
            <a:ext cx="9144001" cy="6858000"/>
          </a:xfrm>
          <a:prstGeom prst="rect">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631" name="Google Shape;631;p141"/>
          <p:cNvSpPr>
            <a:spLocks noGrp="1"/>
          </p:cNvSpPr>
          <p:nvPr>
            <p:ph type="pic" idx="2"/>
          </p:nvPr>
        </p:nvSpPr>
        <p:spPr>
          <a:xfrm>
            <a:off x="-1" y="0"/>
            <a:ext cx="9144001" cy="6858000"/>
          </a:xfrm>
          <a:prstGeom prst="rect">
            <a:avLst/>
          </a:prstGeom>
          <a:noFill/>
          <a:ln>
            <a:noFill/>
          </a:ln>
        </p:spPr>
      </p:sp>
      <p:sp>
        <p:nvSpPr>
          <p:cNvPr id="632" name="Google Shape;632;p141"/>
          <p:cNvSpPr txBox="1">
            <a:spLocks noGrp="1"/>
          </p:cNvSpPr>
          <p:nvPr>
            <p:ph type="ctrTitle"/>
          </p:nvPr>
        </p:nvSpPr>
        <p:spPr>
          <a:xfrm>
            <a:off x="217488" y="236538"/>
            <a:ext cx="7883079" cy="6432822"/>
          </a:xfrm>
          <a:prstGeom prst="rect">
            <a:avLst/>
          </a:prstGeom>
          <a:noFill/>
          <a:ln>
            <a:noFill/>
          </a:ln>
        </p:spPr>
        <p:txBody>
          <a:bodyPr spcFirstLastPara="1" wrap="square" lIns="0" tIns="0" rIns="0" bIns="0" anchor="b"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PurpleSection - pic">
  <p:cSld name="PurpleSection - pic">
    <p:spTree>
      <p:nvGrpSpPr>
        <p:cNvPr id="1" name="Shape 633"/>
        <p:cNvGrpSpPr/>
        <p:nvPr/>
      </p:nvGrpSpPr>
      <p:grpSpPr>
        <a:xfrm>
          <a:off x="0" y="0"/>
          <a:ext cx="0" cy="0"/>
          <a:chOff x="0" y="0"/>
          <a:chExt cx="0" cy="0"/>
        </a:xfrm>
      </p:grpSpPr>
      <p:sp>
        <p:nvSpPr>
          <p:cNvPr id="634" name="Google Shape;634;p142"/>
          <p:cNvSpPr/>
          <p:nvPr/>
        </p:nvSpPr>
        <p:spPr>
          <a:xfrm>
            <a:off x="0" y="0"/>
            <a:ext cx="9144000" cy="6858000"/>
          </a:xfrm>
          <a:prstGeom prst="rect">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EDD00"/>
              </a:solidFill>
              <a:latin typeface="Calibri"/>
              <a:ea typeface="Calibri"/>
              <a:cs typeface="Calibri"/>
              <a:sym typeface="Calibri"/>
            </a:endParaRPr>
          </a:p>
        </p:txBody>
      </p:sp>
      <p:sp>
        <p:nvSpPr>
          <p:cNvPr id="635" name="Google Shape;635;p142"/>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6" name="Google Shape;636;p142"/>
          <p:cNvSpPr>
            <a:spLocks noGrp="1"/>
          </p:cNvSpPr>
          <p:nvPr>
            <p:ph type="pic" idx="2"/>
          </p:nvPr>
        </p:nvSpPr>
        <p:spPr>
          <a:xfrm>
            <a:off x="5435600" y="-99393"/>
            <a:ext cx="3708400" cy="7071717"/>
          </a:xfrm>
          <a:prstGeom prst="rect">
            <a:avLst/>
          </a:prstGeom>
          <a:noFill/>
          <a:ln>
            <a:noFill/>
          </a:ln>
        </p:spPr>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PurpleSection - 3 pics">
  <p:cSld name="PurpleSection - 3 pics">
    <p:spTree>
      <p:nvGrpSpPr>
        <p:cNvPr id="1" name="Shape 637"/>
        <p:cNvGrpSpPr/>
        <p:nvPr/>
      </p:nvGrpSpPr>
      <p:grpSpPr>
        <a:xfrm>
          <a:off x="0" y="0"/>
          <a:ext cx="0" cy="0"/>
          <a:chOff x="0" y="0"/>
          <a:chExt cx="0" cy="0"/>
        </a:xfrm>
      </p:grpSpPr>
      <p:sp>
        <p:nvSpPr>
          <p:cNvPr id="638" name="Google Shape;638;p143"/>
          <p:cNvSpPr/>
          <p:nvPr/>
        </p:nvSpPr>
        <p:spPr>
          <a:xfrm>
            <a:off x="-1" y="0"/>
            <a:ext cx="9144001" cy="6858000"/>
          </a:xfrm>
          <a:prstGeom prst="rect">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639" name="Google Shape;639;p143"/>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0" name="Google Shape;640;p143"/>
          <p:cNvSpPr>
            <a:spLocks noGrp="1"/>
          </p:cNvSpPr>
          <p:nvPr>
            <p:ph type="pic" idx="2"/>
          </p:nvPr>
        </p:nvSpPr>
        <p:spPr>
          <a:xfrm>
            <a:off x="5688632" y="-42728"/>
            <a:ext cx="3455368" cy="2348880"/>
          </a:xfrm>
          <a:prstGeom prst="rect">
            <a:avLst/>
          </a:prstGeom>
          <a:noFill/>
          <a:ln>
            <a:noFill/>
          </a:ln>
        </p:spPr>
      </p:sp>
      <p:sp>
        <p:nvSpPr>
          <p:cNvPr id="641" name="Google Shape;641;p143"/>
          <p:cNvSpPr>
            <a:spLocks noGrp="1"/>
          </p:cNvSpPr>
          <p:nvPr>
            <p:ph type="pic" idx="3"/>
          </p:nvPr>
        </p:nvSpPr>
        <p:spPr>
          <a:xfrm>
            <a:off x="5688632" y="4590069"/>
            <a:ext cx="3455368" cy="2283917"/>
          </a:xfrm>
          <a:prstGeom prst="rect">
            <a:avLst/>
          </a:prstGeom>
          <a:noFill/>
          <a:ln>
            <a:noFill/>
          </a:ln>
        </p:spPr>
      </p:sp>
      <p:sp>
        <p:nvSpPr>
          <p:cNvPr id="642" name="Google Shape;642;p143"/>
          <p:cNvSpPr>
            <a:spLocks noGrp="1"/>
          </p:cNvSpPr>
          <p:nvPr>
            <p:ph type="pic" idx="4"/>
          </p:nvPr>
        </p:nvSpPr>
        <p:spPr>
          <a:xfrm>
            <a:off x="5688632" y="2306152"/>
            <a:ext cx="3455368" cy="2283917"/>
          </a:xfrm>
          <a:prstGeom prst="rect">
            <a:avLst/>
          </a:prstGeom>
          <a:noFill/>
          <a:ln>
            <a:noFill/>
          </a:ln>
        </p:spPr>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PurpleSection - Subhead + Pic">
  <p:cSld name="PurpleSection - Subhead + Pic">
    <p:spTree>
      <p:nvGrpSpPr>
        <p:cNvPr id="1" name="Shape 643"/>
        <p:cNvGrpSpPr/>
        <p:nvPr/>
      </p:nvGrpSpPr>
      <p:grpSpPr>
        <a:xfrm>
          <a:off x="0" y="0"/>
          <a:ext cx="0" cy="0"/>
          <a:chOff x="0" y="0"/>
          <a:chExt cx="0" cy="0"/>
        </a:xfrm>
      </p:grpSpPr>
      <p:sp>
        <p:nvSpPr>
          <p:cNvPr id="644" name="Google Shape;644;p144"/>
          <p:cNvSpPr/>
          <p:nvPr/>
        </p:nvSpPr>
        <p:spPr>
          <a:xfrm>
            <a:off x="-1" y="0"/>
            <a:ext cx="9144001" cy="6858000"/>
          </a:xfrm>
          <a:prstGeom prst="rect">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baseline="-25000">
                <a:solidFill>
                  <a:srgbClr val="FEDD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645" name="Google Shape;645;p144"/>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6" name="Google Shape;646;p144"/>
          <p:cNvSpPr>
            <a:spLocks noGrp="1"/>
          </p:cNvSpPr>
          <p:nvPr>
            <p:ph type="pic" idx="2"/>
          </p:nvPr>
        </p:nvSpPr>
        <p:spPr>
          <a:xfrm>
            <a:off x="5435600" y="-99393"/>
            <a:ext cx="3708400" cy="7071717"/>
          </a:xfrm>
          <a:prstGeom prst="rect">
            <a:avLst/>
          </a:prstGeom>
          <a:noFill/>
          <a:ln>
            <a:noFill/>
          </a:ln>
        </p:spPr>
      </p:sp>
      <p:sp>
        <p:nvSpPr>
          <p:cNvPr id="647" name="Google Shape;647;p144"/>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262626"/>
              </a:buClr>
              <a:buSzPts val="2400"/>
              <a:buFont typeface="Arial"/>
              <a:buNone/>
              <a:defRPr sz="2400" b="1" i="0" u="none" strike="noStrike" cap="none">
                <a:solidFill>
                  <a:srgbClr val="262626"/>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PurpleSection - Subhead+Logo">
  <p:cSld name="PurpleSection - Subhead+Logo">
    <p:spTree>
      <p:nvGrpSpPr>
        <p:cNvPr id="1" name="Shape 648"/>
        <p:cNvGrpSpPr/>
        <p:nvPr/>
      </p:nvGrpSpPr>
      <p:grpSpPr>
        <a:xfrm>
          <a:off x="0" y="0"/>
          <a:ext cx="0" cy="0"/>
          <a:chOff x="0" y="0"/>
          <a:chExt cx="0" cy="0"/>
        </a:xfrm>
      </p:grpSpPr>
      <p:sp>
        <p:nvSpPr>
          <p:cNvPr id="649" name="Google Shape;649;p145"/>
          <p:cNvSpPr/>
          <p:nvPr/>
        </p:nvSpPr>
        <p:spPr>
          <a:xfrm>
            <a:off x="-1" y="0"/>
            <a:ext cx="9144001" cy="6858000"/>
          </a:xfrm>
          <a:prstGeom prst="rect">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pic>
        <p:nvPicPr>
          <p:cNvPr id="650" name="Google Shape;650;p145"/>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651" name="Google Shape;651;p145"/>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652" name="Google Shape;652;p145"/>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3" name="Google Shape;653;p145"/>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262626"/>
              </a:buClr>
              <a:buSzPts val="2400"/>
              <a:buFont typeface="Arial"/>
              <a:buNone/>
              <a:defRPr sz="2400" b="1" i="0" u="none" strike="noStrike" cap="none">
                <a:solidFill>
                  <a:srgbClr val="262626"/>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PurpleSection - Subhead+3pics">
  <p:cSld name="PurpleSection - Subhead+3pics">
    <p:spTree>
      <p:nvGrpSpPr>
        <p:cNvPr id="1" name="Shape 654"/>
        <p:cNvGrpSpPr/>
        <p:nvPr/>
      </p:nvGrpSpPr>
      <p:grpSpPr>
        <a:xfrm>
          <a:off x="0" y="0"/>
          <a:ext cx="0" cy="0"/>
          <a:chOff x="0" y="0"/>
          <a:chExt cx="0" cy="0"/>
        </a:xfrm>
      </p:grpSpPr>
      <p:sp>
        <p:nvSpPr>
          <p:cNvPr id="655" name="Google Shape;655;p146"/>
          <p:cNvSpPr/>
          <p:nvPr/>
        </p:nvSpPr>
        <p:spPr>
          <a:xfrm>
            <a:off x="-1" y="0"/>
            <a:ext cx="9144001" cy="6858000"/>
          </a:xfrm>
          <a:prstGeom prst="rect">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656" name="Google Shape;656;p146"/>
          <p:cNvSpPr>
            <a:spLocks noGrp="1"/>
          </p:cNvSpPr>
          <p:nvPr>
            <p:ph type="pic" idx="2"/>
          </p:nvPr>
        </p:nvSpPr>
        <p:spPr>
          <a:xfrm>
            <a:off x="5688632" y="-42728"/>
            <a:ext cx="3455368" cy="2348880"/>
          </a:xfrm>
          <a:prstGeom prst="rect">
            <a:avLst/>
          </a:prstGeom>
          <a:noFill/>
          <a:ln>
            <a:noFill/>
          </a:ln>
        </p:spPr>
      </p:sp>
      <p:sp>
        <p:nvSpPr>
          <p:cNvPr id="657" name="Google Shape;657;p146"/>
          <p:cNvSpPr>
            <a:spLocks noGrp="1"/>
          </p:cNvSpPr>
          <p:nvPr>
            <p:ph type="pic" idx="3"/>
          </p:nvPr>
        </p:nvSpPr>
        <p:spPr>
          <a:xfrm>
            <a:off x="5688632" y="4590069"/>
            <a:ext cx="3455368" cy="2283917"/>
          </a:xfrm>
          <a:prstGeom prst="rect">
            <a:avLst/>
          </a:prstGeom>
          <a:noFill/>
          <a:ln>
            <a:noFill/>
          </a:ln>
        </p:spPr>
      </p:sp>
      <p:sp>
        <p:nvSpPr>
          <p:cNvPr id="658" name="Google Shape;658;p146"/>
          <p:cNvSpPr>
            <a:spLocks noGrp="1"/>
          </p:cNvSpPr>
          <p:nvPr>
            <p:ph type="pic" idx="4"/>
          </p:nvPr>
        </p:nvSpPr>
        <p:spPr>
          <a:xfrm>
            <a:off x="5688632" y="2306152"/>
            <a:ext cx="3455368" cy="2283917"/>
          </a:xfrm>
          <a:prstGeom prst="rect">
            <a:avLst/>
          </a:prstGeom>
          <a:noFill/>
          <a:ln>
            <a:noFill/>
          </a:ln>
        </p:spPr>
      </p:sp>
      <p:sp>
        <p:nvSpPr>
          <p:cNvPr id="659" name="Google Shape;659;p146"/>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0" name="Google Shape;660;p146"/>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262626"/>
              </a:buClr>
              <a:buSzPts val="2400"/>
              <a:buFont typeface="Arial"/>
              <a:buNone/>
              <a:defRPr sz="2400" b="1" i="0" u="none" strike="noStrike" cap="none">
                <a:solidFill>
                  <a:srgbClr val="262626"/>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iteTangarineContent - 2 points">
  <p:cSld name="WhiteTangarineContent - 2 points">
    <p:spTree>
      <p:nvGrpSpPr>
        <p:cNvPr id="1" name="Shape 71"/>
        <p:cNvGrpSpPr/>
        <p:nvPr/>
      </p:nvGrpSpPr>
      <p:grpSpPr>
        <a:xfrm>
          <a:off x="0" y="0"/>
          <a:ext cx="0" cy="0"/>
          <a:chOff x="0" y="0"/>
          <a:chExt cx="0" cy="0"/>
        </a:xfrm>
      </p:grpSpPr>
      <p:sp>
        <p:nvSpPr>
          <p:cNvPr id="72" name="Google Shape;72;p48"/>
          <p:cNvSpPr/>
          <p:nvPr/>
        </p:nvSpPr>
        <p:spPr>
          <a:xfrm>
            <a:off x="-100663" y="-22804"/>
            <a:ext cx="4047779" cy="6858000"/>
          </a:xfrm>
          <a:custGeom>
            <a:avLst/>
            <a:gdLst/>
            <a:ahLst/>
            <a:cxnLst/>
            <a:rect l="l" t="t" r="r" b="b"/>
            <a:pathLst>
              <a:path w="4047779" h="6858000" extrusionOk="0">
                <a:moveTo>
                  <a:pt x="0" y="0"/>
                </a:moveTo>
                <a:lnTo>
                  <a:pt x="3830038" y="0"/>
                </a:lnTo>
                <a:lnTo>
                  <a:pt x="3830038" y="1488707"/>
                </a:lnTo>
                <a:lnTo>
                  <a:pt x="4047779" y="1751811"/>
                </a:lnTo>
                <a:lnTo>
                  <a:pt x="3830038" y="2014913"/>
                </a:lnTo>
                <a:lnTo>
                  <a:pt x="3830038" y="4048235"/>
                </a:lnTo>
                <a:lnTo>
                  <a:pt x="4047779" y="4311339"/>
                </a:lnTo>
                <a:lnTo>
                  <a:pt x="3830038" y="4574441"/>
                </a:lnTo>
                <a:lnTo>
                  <a:pt x="3830038" y="6858000"/>
                </a:lnTo>
                <a:lnTo>
                  <a:pt x="0" y="6858000"/>
                </a:lnTo>
                <a:close/>
              </a:path>
            </a:pathLst>
          </a:custGeom>
          <a:solidFill>
            <a:schemeClr val="lt1"/>
          </a:solidFill>
          <a:ln w="25400" cap="flat" cmpd="sng">
            <a:solidFill>
              <a:srgbClr val="EFA8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73" name="Google Shape;73;p48"/>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74" name="Google Shape;74;p48"/>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75" name="Google Shape;75;p48"/>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48"/>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48"/>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5BA2F"/>
              </a:buClr>
              <a:buSzPts val="4000"/>
              <a:buFont typeface="Arial"/>
              <a:buNone/>
              <a:defRPr sz="4000" b="1" i="0" u="none" strike="noStrike" cap="none">
                <a:solidFill>
                  <a:srgbClr val="F5BA2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PurpleContent - Single Point">
  <p:cSld name="PurpleContent - Single Point">
    <p:spTree>
      <p:nvGrpSpPr>
        <p:cNvPr id="1" name="Shape 661"/>
        <p:cNvGrpSpPr/>
        <p:nvPr/>
      </p:nvGrpSpPr>
      <p:grpSpPr>
        <a:xfrm>
          <a:off x="0" y="0"/>
          <a:ext cx="0" cy="0"/>
          <a:chOff x="0" y="0"/>
          <a:chExt cx="0" cy="0"/>
        </a:xfrm>
      </p:grpSpPr>
      <p:sp>
        <p:nvSpPr>
          <p:cNvPr id="662" name="Google Shape;662;p147"/>
          <p:cNvSpPr/>
          <p:nvPr/>
        </p:nvSpPr>
        <p:spPr>
          <a:xfrm>
            <a:off x="-108520" y="0"/>
            <a:ext cx="3830038" cy="6858000"/>
          </a:xfrm>
          <a:prstGeom prst="rect">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663" name="Google Shape;663;p147"/>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664" name="Google Shape;664;p147"/>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665" name="Google Shape;665;p147"/>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6" name="Google Shape;666;p147"/>
          <p:cNvSpPr/>
          <p:nvPr/>
        </p:nvSpPr>
        <p:spPr>
          <a:xfrm rot="5400000">
            <a:off x="3455575" y="926008"/>
            <a:ext cx="684235" cy="283132"/>
          </a:xfrm>
          <a:prstGeom prst="triangle">
            <a:avLst>
              <a:gd name="adj" fmla="val 50000"/>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7" name="Google Shape;667;p147"/>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PurpleContent - 2 points">
  <p:cSld name="PurpleContent - 2 points">
    <p:spTree>
      <p:nvGrpSpPr>
        <p:cNvPr id="1" name="Shape 668"/>
        <p:cNvGrpSpPr/>
        <p:nvPr/>
      </p:nvGrpSpPr>
      <p:grpSpPr>
        <a:xfrm>
          <a:off x="0" y="0"/>
          <a:ext cx="0" cy="0"/>
          <a:chOff x="0" y="0"/>
          <a:chExt cx="0" cy="0"/>
        </a:xfrm>
      </p:grpSpPr>
      <p:sp>
        <p:nvSpPr>
          <p:cNvPr id="669" name="Google Shape;669;p148"/>
          <p:cNvSpPr/>
          <p:nvPr/>
        </p:nvSpPr>
        <p:spPr>
          <a:xfrm>
            <a:off x="-108520" y="0"/>
            <a:ext cx="3830038" cy="6858000"/>
          </a:xfrm>
          <a:prstGeom prst="rect">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670" name="Google Shape;670;p148"/>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671" name="Google Shape;671;p148"/>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672" name="Google Shape;672;p148"/>
          <p:cNvSpPr txBox="1">
            <a:spLocks noGrp="1"/>
          </p:cNvSpPr>
          <p:nvPr>
            <p:ph type="ctrTitle"/>
          </p:nvPr>
        </p:nvSpPr>
        <p:spPr>
          <a:xfrm>
            <a:off x="476249" y="620688"/>
            <a:ext cx="2799607" cy="576064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3" name="Google Shape;673;p148"/>
          <p:cNvSpPr/>
          <p:nvPr/>
        </p:nvSpPr>
        <p:spPr>
          <a:xfrm rot="5400000">
            <a:off x="3455575" y="1610244"/>
            <a:ext cx="684235" cy="283132"/>
          </a:xfrm>
          <a:prstGeom prst="triangle">
            <a:avLst>
              <a:gd name="adj" fmla="val 50000"/>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4" name="Google Shape;674;p148"/>
          <p:cNvSpPr/>
          <p:nvPr/>
        </p:nvSpPr>
        <p:spPr>
          <a:xfrm rot="5400000">
            <a:off x="3455575" y="4169772"/>
            <a:ext cx="684235" cy="283132"/>
          </a:xfrm>
          <a:prstGeom prst="triangle">
            <a:avLst>
              <a:gd name="adj" fmla="val 50000"/>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5" name="Google Shape;675;p148"/>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6" name="Google Shape;676;p148"/>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PurpleContent - 3 points">
  <p:cSld name="PurpleContent - 3 points">
    <p:spTree>
      <p:nvGrpSpPr>
        <p:cNvPr id="1" name="Shape 677"/>
        <p:cNvGrpSpPr/>
        <p:nvPr/>
      </p:nvGrpSpPr>
      <p:grpSpPr>
        <a:xfrm>
          <a:off x="0" y="0"/>
          <a:ext cx="0" cy="0"/>
          <a:chOff x="0" y="0"/>
          <a:chExt cx="0" cy="0"/>
        </a:xfrm>
      </p:grpSpPr>
      <p:sp>
        <p:nvSpPr>
          <p:cNvPr id="678" name="Google Shape;678;p149"/>
          <p:cNvSpPr/>
          <p:nvPr/>
        </p:nvSpPr>
        <p:spPr>
          <a:xfrm>
            <a:off x="-108520" y="0"/>
            <a:ext cx="3830038" cy="6858000"/>
          </a:xfrm>
          <a:prstGeom prst="rect">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679" name="Google Shape;679;p149"/>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680" name="Google Shape;680;p149"/>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681" name="Google Shape;681;p149"/>
          <p:cNvSpPr/>
          <p:nvPr/>
        </p:nvSpPr>
        <p:spPr>
          <a:xfrm rot="5400000">
            <a:off x="3455575" y="926008"/>
            <a:ext cx="684235" cy="283132"/>
          </a:xfrm>
          <a:prstGeom prst="triangle">
            <a:avLst>
              <a:gd name="adj" fmla="val 50000"/>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2" name="Google Shape;682;p149"/>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3" name="Google Shape;683;p149"/>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4" name="Google Shape;684;p149"/>
          <p:cNvSpPr/>
          <p:nvPr/>
        </p:nvSpPr>
        <p:spPr>
          <a:xfrm rot="5400000">
            <a:off x="3455575" y="2925852"/>
            <a:ext cx="684235" cy="283132"/>
          </a:xfrm>
          <a:prstGeom prst="triangle">
            <a:avLst>
              <a:gd name="adj" fmla="val 50000"/>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5" name="Google Shape;685;p149"/>
          <p:cNvSpPr/>
          <p:nvPr/>
        </p:nvSpPr>
        <p:spPr>
          <a:xfrm rot="5400000">
            <a:off x="3455575" y="4925696"/>
            <a:ext cx="684235" cy="283132"/>
          </a:xfrm>
          <a:prstGeom prst="triangle">
            <a:avLst>
              <a:gd name="adj" fmla="val 50000"/>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6" name="Google Shape;686;p149"/>
          <p:cNvSpPr txBox="1">
            <a:spLocks noGrp="1"/>
          </p:cNvSpPr>
          <p:nvPr>
            <p:ph type="body" idx="2"/>
          </p:nvPr>
        </p:nvSpPr>
        <p:spPr>
          <a:xfrm>
            <a:off x="4103688" y="2564904"/>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7" name="Google Shape;687;p149"/>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WhitePurpleContent - 1 Point">
  <p:cSld name="WhitePurpleContent - 1 Point">
    <p:spTree>
      <p:nvGrpSpPr>
        <p:cNvPr id="1" name="Shape 688"/>
        <p:cNvGrpSpPr/>
        <p:nvPr/>
      </p:nvGrpSpPr>
      <p:grpSpPr>
        <a:xfrm>
          <a:off x="0" y="0"/>
          <a:ext cx="0" cy="0"/>
          <a:chOff x="0" y="0"/>
          <a:chExt cx="0" cy="0"/>
        </a:xfrm>
      </p:grpSpPr>
      <p:sp>
        <p:nvSpPr>
          <p:cNvPr id="689" name="Google Shape;689;p150"/>
          <p:cNvSpPr/>
          <p:nvPr/>
        </p:nvSpPr>
        <p:spPr>
          <a:xfrm>
            <a:off x="-319714" y="-27384"/>
            <a:ext cx="4235265" cy="6929120"/>
          </a:xfrm>
          <a:custGeom>
            <a:avLst/>
            <a:gdLst/>
            <a:ahLst/>
            <a:cxnLst/>
            <a:rect l="l" t="t" r="r" b="b"/>
            <a:pathLst>
              <a:path w="4047779" h="6858000" extrusionOk="0">
                <a:moveTo>
                  <a:pt x="0" y="0"/>
                </a:moveTo>
                <a:lnTo>
                  <a:pt x="3830038" y="0"/>
                </a:lnTo>
                <a:lnTo>
                  <a:pt x="3830038" y="804471"/>
                </a:lnTo>
                <a:lnTo>
                  <a:pt x="4047779" y="1067575"/>
                </a:lnTo>
                <a:lnTo>
                  <a:pt x="3830038" y="1330677"/>
                </a:lnTo>
                <a:lnTo>
                  <a:pt x="3830038" y="6858000"/>
                </a:lnTo>
                <a:lnTo>
                  <a:pt x="0" y="6858000"/>
                </a:lnTo>
                <a:close/>
              </a:path>
            </a:pathLst>
          </a:custGeom>
          <a:solidFill>
            <a:schemeClr val="lt1"/>
          </a:solidFill>
          <a:ln w="25400" cap="flat" cmpd="sng">
            <a:solidFill>
              <a:srgbClr val="832A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690" name="Google Shape;690;p150"/>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691" name="Google Shape;691;p150"/>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692" name="Google Shape;692;p150"/>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832A75"/>
              </a:buClr>
              <a:buSzPts val="4000"/>
              <a:buFont typeface="Arial"/>
              <a:buNone/>
              <a:defRPr sz="4000" b="1" i="0" u="none" strike="noStrike" cap="none">
                <a:solidFill>
                  <a:srgbClr val="832A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3" name="Google Shape;693;p150"/>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WhitePurpleContent - 2 points">
  <p:cSld name="WhitePurpleContent - 2 points">
    <p:spTree>
      <p:nvGrpSpPr>
        <p:cNvPr id="1" name="Shape 694"/>
        <p:cNvGrpSpPr/>
        <p:nvPr/>
      </p:nvGrpSpPr>
      <p:grpSpPr>
        <a:xfrm>
          <a:off x="0" y="0"/>
          <a:ext cx="0" cy="0"/>
          <a:chOff x="0" y="0"/>
          <a:chExt cx="0" cy="0"/>
        </a:xfrm>
      </p:grpSpPr>
      <p:sp>
        <p:nvSpPr>
          <p:cNvPr id="695" name="Google Shape;695;p151"/>
          <p:cNvSpPr/>
          <p:nvPr/>
        </p:nvSpPr>
        <p:spPr>
          <a:xfrm>
            <a:off x="-100663" y="-22804"/>
            <a:ext cx="4047779" cy="6858000"/>
          </a:xfrm>
          <a:custGeom>
            <a:avLst/>
            <a:gdLst/>
            <a:ahLst/>
            <a:cxnLst/>
            <a:rect l="l" t="t" r="r" b="b"/>
            <a:pathLst>
              <a:path w="4047779" h="6858000" extrusionOk="0">
                <a:moveTo>
                  <a:pt x="0" y="0"/>
                </a:moveTo>
                <a:lnTo>
                  <a:pt x="3830038" y="0"/>
                </a:lnTo>
                <a:lnTo>
                  <a:pt x="3830038" y="1488707"/>
                </a:lnTo>
                <a:lnTo>
                  <a:pt x="4047779" y="1751811"/>
                </a:lnTo>
                <a:lnTo>
                  <a:pt x="3830038" y="2014913"/>
                </a:lnTo>
                <a:lnTo>
                  <a:pt x="3830038" y="4048235"/>
                </a:lnTo>
                <a:lnTo>
                  <a:pt x="4047779" y="4311339"/>
                </a:lnTo>
                <a:lnTo>
                  <a:pt x="3830038" y="4574441"/>
                </a:lnTo>
                <a:lnTo>
                  <a:pt x="3830038" y="6858000"/>
                </a:lnTo>
                <a:lnTo>
                  <a:pt x="0" y="6858000"/>
                </a:lnTo>
                <a:close/>
              </a:path>
            </a:pathLst>
          </a:custGeom>
          <a:solidFill>
            <a:schemeClr val="lt1"/>
          </a:solidFill>
          <a:ln w="25400" cap="flat" cmpd="sng">
            <a:solidFill>
              <a:srgbClr val="832A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696" name="Google Shape;696;p151"/>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697" name="Google Shape;697;p151"/>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698" name="Google Shape;698;p151"/>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9" name="Google Shape;699;p151"/>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0" name="Google Shape;700;p151"/>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832A75"/>
              </a:buClr>
              <a:buSzPts val="4000"/>
              <a:buFont typeface="Arial"/>
              <a:buNone/>
              <a:defRPr sz="4000" b="1" i="0" u="none" strike="noStrike" cap="none">
                <a:solidFill>
                  <a:srgbClr val="832A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WhitePurpleContent - 3 points">
  <p:cSld name="WhitePurpleContent - 3 points">
    <p:spTree>
      <p:nvGrpSpPr>
        <p:cNvPr id="1" name="Shape 701"/>
        <p:cNvGrpSpPr/>
        <p:nvPr/>
      </p:nvGrpSpPr>
      <p:grpSpPr>
        <a:xfrm>
          <a:off x="0" y="0"/>
          <a:ext cx="0" cy="0"/>
          <a:chOff x="0" y="0"/>
          <a:chExt cx="0" cy="0"/>
        </a:xfrm>
      </p:grpSpPr>
      <p:sp>
        <p:nvSpPr>
          <p:cNvPr id="702" name="Google Shape;702;p152"/>
          <p:cNvSpPr/>
          <p:nvPr/>
        </p:nvSpPr>
        <p:spPr>
          <a:xfrm rot="5400000">
            <a:off x="-1513631" y="1405111"/>
            <a:ext cx="6858001" cy="4047779"/>
          </a:xfrm>
          <a:custGeom>
            <a:avLst/>
            <a:gdLst/>
            <a:ahLst/>
            <a:cxnLst/>
            <a:rect l="l" t="t" r="r" b="b"/>
            <a:pathLst>
              <a:path w="6858001" h="4047779" extrusionOk="0">
                <a:moveTo>
                  <a:pt x="0" y="4047779"/>
                </a:moveTo>
                <a:lnTo>
                  <a:pt x="0" y="217741"/>
                </a:lnTo>
                <a:lnTo>
                  <a:pt x="804472" y="217741"/>
                </a:lnTo>
                <a:lnTo>
                  <a:pt x="1067575" y="0"/>
                </a:lnTo>
                <a:lnTo>
                  <a:pt x="1330677" y="217741"/>
                </a:lnTo>
                <a:lnTo>
                  <a:pt x="2804316" y="217741"/>
                </a:lnTo>
                <a:lnTo>
                  <a:pt x="3067419" y="0"/>
                </a:lnTo>
                <a:lnTo>
                  <a:pt x="3330521" y="217741"/>
                </a:lnTo>
                <a:lnTo>
                  <a:pt x="4804160" y="217741"/>
                </a:lnTo>
                <a:lnTo>
                  <a:pt x="5067263" y="0"/>
                </a:lnTo>
                <a:lnTo>
                  <a:pt x="5330366" y="217741"/>
                </a:lnTo>
                <a:lnTo>
                  <a:pt x="6858001" y="217741"/>
                </a:lnTo>
                <a:lnTo>
                  <a:pt x="6858001" y="4047779"/>
                </a:lnTo>
                <a:close/>
              </a:path>
            </a:pathLst>
          </a:custGeom>
          <a:solidFill>
            <a:schemeClr val="lt1"/>
          </a:solidFill>
          <a:ln w="25400" cap="flat" cmpd="sng">
            <a:solidFill>
              <a:srgbClr val="832A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3" name="Google Shape;703;p152"/>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704" name="Google Shape;704;p152"/>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705" name="Google Shape;705;p152"/>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832A75"/>
              </a:buClr>
              <a:buSzPts val="4000"/>
              <a:buFont typeface="Arial"/>
              <a:buNone/>
              <a:defRPr sz="4000" b="1" i="0" u="none" strike="noStrike" cap="none">
                <a:solidFill>
                  <a:srgbClr val="832A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6" name="Google Shape;706;p152"/>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7" name="Google Shape;707;p152"/>
          <p:cNvSpPr txBox="1">
            <a:spLocks noGrp="1"/>
          </p:cNvSpPr>
          <p:nvPr>
            <p:ph type="body" idx="2"/>
          </p:nvPr>
        </p:nvSpPr>
        <p:spPr>
          <a:xfrm>
            <a:off x="4103688" y="2625367"/>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8" name="Google Shape;708;p152"/>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PurpleBg - Lg Pic Quote Top">
  <p:cSld name="PurpleBg - Lg Pic Quote Top">
    <p:spTree>
      <p:nvGrpSpPr>
        <p:cNvPr id="1" name="Shape 709"/>
        <p:cNvGrpSpPr/>
        <p:nvPr/>
      </p:nvGrpSpPr>
      <p:grpSpPr>
        <a:xfrm>
          <a:off x="0" y="0"/>
          <a:ext cx="0" cy="0"/>
          <a:chOff x="0" y="0"/>
          <a:chExt cx="0" cy="0"/>
        </a:xfrm>
      </p:grpSpPr>
      <p:sp>
        <p:nvSpPr>
          <p:cNvPr id="710" name="Google Shape;710;p153"/>
          <p:cNvSpPr/>
          <p:nvPr/>
        </p:nvSpPr>
        <p:spPr>
          <a:xfrm>
            <a:off x="-1" y="0"/>
            <a:ext cx="9144001" cy="6858000"/>
          </a:xfrm>
          <a:prstGeom prst="rect">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711" name="Google Shape;711;p153"/>
          <p:cNvSpPr>
            <a:spLocks noGrp="1"/>
          </p:cNvSpPr>
          <p:nvPr>
            <p:ph type="pic" idx="2"/>
          </p:nvPr>
        </p:nvSpPr>
        <p:spPr>
          <a:xfrm>
            <a:off x="0" y="0"/>
            <a:ext cx="9144000" cy="6858000"/>
          </a:xfrm>
          <a:prstGeom prst="rect">
            <a:avLst/>
          </a:prstGeom>
          <a:noFill/>
          <a:ln>
            <a:noFill/>
          </a:ln>
        </p:spPr>
      </p:sp>
      <p:sp>
        <p:nvSpPr>
          <p:cNvPr id="712" name="Google Shape;712;p153"/>
          <p:cNvSpPr txBox="1">
            <a:spLocks noGrp="1"/>
          </p:cNvSpPr>
          <p:nvPr>
            <p:ph type="ctrTitle"/>
          </p:nvPr>
        </p:nvSpPr>
        <p:spPr>
          <a:xfrm>
            <a:off x="217488" y="236538"/>
            <a:ext cx="7883079" cy="3717033"/>
          </a:xfrm>
          <a:prstGeom prst="rect">
            <a:avLst/>
          </a:prstGeom>
          <a:noFill/>
          <a:ln>
            <a:noFill/>
          </a:ln>
        </p:spPr>
        <p:txBody>
          <a:bodyPr spcFirstLastPara="1" wrap="square" lIns="0" tIns="0" rIns="0" bIns="0" anchor="t"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Purple Bg - Lg Pic Quote Bottom">
  <p:cSld name="Purple Bg - Lg Pic Quote Bottom">
    <p:spTree>
      <p:nvGrpSpPr>
        <p:cNvPr id="1" name="Shape 713"/>
        <p:cNvGrpSpPr/>
        <p:nvPr/>
      </p:nvGrpSpPr>
      <p:grpSpPr>
        <a:xfrm>
          <a:off x="0" y="0"/>
          <a:ext cx="0" cy="0"/>
          <a:chOff x="0" y="0"/>
          <a:chExt cx="0" cy="0"/>
        </a:xfrm>
      </p:grpSpPr>
      <p:sp>
        <p:nvSpPr>
          <p:cNvPr id="714" name="Google Shape;714;p154"/>
          <p:cNvSpPr/>
          <p:nvPr/>
        </p:nvSpPr>
        <p:spPr>
          <a:xfrm>
            <a:off x="-1" y="0"/>
            <a:ext cx="9144001" cy="6858000"/>
          </a:xfrm>
          <a:prstGeom prst="rect">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715" name="Google Shape;715;p154"/>
          <p:cNvSpPr>
            <a:spLocks noGrp="1"/>
          </p:cNvSpPr>
          <p:nvPr>
            <p:ph type="pic" idx="2"/>
          </p:nvPr>
        </p:nvSpPr>
        <p:spPr>
          <a:xfrm>
            <a:off x="-1" y="0"/>
            <a:ext cx="9144001" cy="6858000"/>
          </a:xfrm>
          <a:prstGeom prst="rect">
            <a:avLst/>
          </a:prstGeom>
          <a:noFill/>
          <a:ln>
            <a:noFill/>
          </a:ln>
        </p:spPr>
      </p:sp>
      <p:sp>
        <p:nvSpPr>
          <p:cNvPr id="716" name="Google Shape;716;p154"/>
          <p:cNvSpPr txBox="1">
            <a:spLocks noGrp="1"/>
          </p:cNvSpPr>
          <p:nvPr>
            <p:ph type="ctrTitle"/>
          </p:nvPr>
        </p:nvSpPr>
        <p:spPr>
          <a:xfrm>
            <a:off x="217488" y="236538"/>
            <a:ext cx="7883079" cy="6432822"/>
          </a:xfrm>
          <a:prstGeom prst="rect">
            <a:avLst/>
          </a:prstGeom>
          <a:noFill/>
          <a:ln>
            <a:noFill/>
          </a:ln>
        </p:spPr>
        <p:txBody>
          <a:bodyPr spcFirstLastPara="1" wrap="square" lIns="0" tIns="0" rIns="0" bIns="0" anchor="b"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PinkSection - pic">
  <p:cSld name="PinkSection - pic">
    <p:spTree>
      <p:nvGrpSpPr>
        <p:cNvPr id="1" name="Shape 717"/>
        <p:cNvGrpSpPr/>
        <p:nvPr/>
      </p:nvGrpSpPr>
      <p:grpSpPr>
        <a:xfrm>
          <a:off x="0" y="0"/>
          <a:ext cx="0" cy="0"/>
          <a:chOff x="0" y="0"/>
          <a:chExt cx="0" cy="0"/>
        </a:xfrm>
      </p:grpSpPr>
      <p:sp>
        <p:nvSpPr>
          <p:cNvPr id="718" name="Google Shape;718;p155"/>
          <p:cNvSpPr/>
          <p:nvPr/>
        </p:nvSpPr>
        <p:spPr>
          <a:xfrm>
            <a:off x="0" y="0"/>
            <a:ext cx="9144000" cy="6858000"/>
          </a:xfrm>
          <a:prstGeom prst="rect">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EDD00"/>
              </a:solidFill>
              <a:latin typeface="Calibri"/>
              <a:ea typeface="Calibri"/>
              <a:cs typeface="Calibri"/>
              <a:sym typeface="Calibri"/>
            </a:endParaRPr>
          </a:p>
        </p:txBody>
      </p:sp>
      <p:sp>
        <p:nvSpPr>
          <p:cNvPr id="719" name="Google Shape;719;p155"/>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0" name="Google Shape;720;p155"/>
          <p:cNvSpPr>
            <a:spLocks noGrp="1"/>
          </p:cNvSpPr>
          <p:nvPr>
            <p:ph type="pic" idx="2"/>
          </p:nvPr>
        </p:nvSpPr>
        <p:spPr>
          <a:xfrm>
            <a:off x="5435600" y="-99393"/>
            <a:ext cx="3708400" cy="7071717"/>
          </a:xfrm>
          <a:prstGeom prst="rect">
            <a:avLst/>
          </a:prstGeom>
          <a:noFill/>
          <a:ln>
            <a:noFill/>
          </a:ln>
        </p:spPr>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PinkSection - 3 pics">
  <p:cSld name="PinkSection - 3 pics">
    <p:spTree>
      <p:nvGrpSpPr>
        <p:cNvPr id="1" name="Shape 721"/>
        <p:cNvGrpSpPr/>
        <p:nvPr/>
      </p:nvGrpSpPr>
      <p:grpSpPr>
        <a:xfrm>
          <a:off x="0" y="0"/>
          <a:ext cx="0" cy="0"/>
          <a:chOff x="0" y="0"/>
          <a:chExt cx="0" cy="0"/>
        </a:xfrm>
      </p:grpSpPr>
      <p:sp>
        <p:nvSpPr>
          <p:cNvPr id="722" name="Google Shape;722;p156"/>
          <p:cNvSpPr/>
          <p:nvPr/>
        </p:nvSpPr>
        <p:spPr>
          <a:xfrm>
            <a:off x="-1" y="0"/>
            <a:ext cx="9144001" cy="6858000"/>
          </a:xfrm>
          <a:prstGeom prst="rect">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723" name="Google Shape;723;p156"/>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4" name="Google Shape;724;p156"/>
          <p:cNvSpPr>
            <a:spLocks noGrp="1"/>
          </p:cNvSpPr>
          <p:nvPr>
            <p:ph type="pic" idx="2"/>
          </p:nvPr>
        </p:nvSpPr>
        <p:spPr>
          <a:xfrm>
            <a:off x="5688632" y="-42728"/>
            <a:ext cx="3455368" cy="2348880"/>
          </a:xfrm>
          <a:prstGeom prst="rect">
            <a:avLst/>
          </a:prstGeom>
          <a:noFill/>
          <a:ln>
            <a:noFill/>
          </a:ln>
        </p:spPr>
      </p:sp>
      <p:sp>
        <p:nvSpPr>
          <p:cNvPr id="725" name="Google Shape;725;p156"/>
          <p:cNvSpPr>
            <a:spLocks noGrp="1"/>
          </p:cNvSpPr>
          <p:nvPr>
            <p:ph type="pic" idx="3"/>
          </p:nvPr>
        </p:nvSpPr>
        <p:spPr>
          <a:xfrm>
            <a:off x="5688632" y="4590069"/>
            <a:ext cx="3455368" cy="2283917"/>
          </a:xfrm>
          <a:prstGeom prst="rect">
            <a:avLst/>
          </a:prstGeom>
          <a:noFill/>
          <a:ln>
            <a:noFill/>
          </a:ln>
        </p:spPr>
      </p:sp>
      <p:sp>
        <p:nvSpPr>
          <p:cNvPr id="726" name="Google Shape;726;p156"/>
          <p:cNvSpPr>
            <a:spLocks noGrp="1"/>
          </p:cNvSpPr>
          <p:nvPr>
            <p:ph type="pic" idx="4"/>
          </p:nvPr>
        </p:nvSpPr>
        <p:spPr>
          <a:xfrm>
            <a:off x="5688632" y="2306152"/>
            <a:ext cx="3455368" cy="2283917"/>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Tangarine Content - 3 points">
  <p:cSld name="WhiteTangarine Content - 3 points">
    <p:spTree>
      <p:nvGrpSpPr>
        <p:cNvPr id="1" name="Shape 78"/>
        <p:cNvGrpSpPr/>
        <p:nvPr/>
      </p:nvGrpSpPr>
      <p:grpSpPr>
        <a:xfrm>
          <a:off x="0" y="0"/>
          <a:ext cx="0" cy="0"/>
          <a:chOff x="0" y="0"/>
          <a:chExt cx="0" cy="0"/>
        </a:xfrm>
      </p:grpSpPr>
      <p:sp>
        <p:nvSpPr>
          <p:cNvPr id="79" name="Google Shape;79;p49"/>
          <p:cNvSpPr/>
          <p:nvPr/>
        </p:nvSpPr>
        <p:spPr>
          <a:xfrm rot="5400000">
            <a:off x="-1513631" y="1405111"/>
            <a:ext cx="6858001" cy="4047779"/>
          </a:xfrm>
          <a:custGeom>
            <a:avLst/>
            <a:gdLst/>
            <a:ahLst/>
            <a:cxnLst/>
            <a:rect l="l" t="t" r="r" b="b"/>
            <a:pathLst>
              <a:path w="6858001" h="4047779" extrusionOk="0">
                <a:moveTo>
                  <a:pt x="0" y="4047779"/>
                </a:moveTo>
                <a:lnTo>
                  <a:pt x="0" y="217741"/>
                </a:lnTo>
                <a:lnTo>
                  <a:pt x="804472" y="217741"/>
                </a:lnTo>
                <a:lnTo>
                  <a:pt x="1067575" y="0"/>
                </a:lnTo>
                <a:lnTo>
                  <a:pt x="1330677" y="217741"/>
                </a:lnTo>
                <a:lnTo>
                  <a:pt x="2804316" y="217741"/>
                </a:lnTo>
                <a:lnTo>
                  <a:pt x="3067419" y="0"/>
                </a:lnTo>
                <a:lnTo>
                  <a:pt x="3330521" y="217741"/>
                </a:lnTo>
                <a:lnTo>
                  <a:pt x="4804160" y="217741"/>
                </a:lnTo>
                <a:lnTo>
                  <a:pt x="5067263" y="0"/>
                </a:lnTo>
                <a:lnTo>
                  <a:pt x="5330366" y="217741"/>
                </a:lnTo>
                <a:lnTo>
                  <a:pt x="6858001" y="217741"/>
                </a:lnTo>
                <a:lnTo>
                  <a:pt x="6858001" y="4047779"/>
                </a:lnTo>
                <a:close/>
              </a:path>
            </a:pathLst>
          </a:custGeom>
          <a:solidFill>
            <a:schemeClr val="lt1"/>
          </a:solidFill>
          <a:ln w="25400" cap="flat" cmpd="sng">
            <a:solidFill>
              <a:srgbClr val="EFA8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0" name="Google Shape;80;p49"/>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81" name="Google Shape;81;p49"/>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82" name="Google Shape;82;p49"/>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5BA2F"/>
              </a:buClr>
              <a:buSzPts val="4000"/>
              <a:buFont typeface="Arial"/>
              <a:buNone/>
              <a:defRPr sz="4000" b="1" i="0" u="none" strike="noStrike" cap="none">
                <a:solidFill>
                  <a:srgbClr val="F5BA2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49"/>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49"/>
          <p:cNvSpPr txBox="1">
            <a:spLocks noGrp="1"/>
          </p:cNvSpPr>
          <p:nvPr>
            <p:ph type="body" idx="2"/>
          </p:nvPr>
        </p:nvSpPr>
        <p:spPr>
          <a:xfrm>
            <a:off x="4103688" y="2625367"/>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49"/>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inkSection - Subhead + Pic">
  <p:cSld name="PinkSection - Subhead + Pic">
    <p:spTree>
      <p:nvGrpSpPr>
        <p:cNvPr id="1" name="Shape 727"/>
        <p:cNvGrpSpPr/>
        <p:nvPr/>
      </p:nvGrpSpPr>
      <p:grpSpPr>
        <a:xfrm>
          <a:off x="0" y="0"/>
          <a:ext cx="0" cy="0"/>
          <a:chOff x="0" y="0"/>
          <a:chExt cx="0" cy="0"/>
        </a:xfrm>
      </p:grpSpPr>
      <p:sp>
        <p:nvSpPr>
          <p:cNvPr id="728" name="Google Shape;728;p157"/>
          <p:cNvSpPr/>
          <p:nvPr/>
        </p:nvSpPr>
        <p:spPr>
          <a:xfrm>
            <a:off x="0" y="1588"/>
            <a:ext cx="9144001" cy="6858000"/>
          </a:xfrm>
          <a:prstGeom prst="rect">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baseline="-25000">
                <a:solidFill>
                  <a:srgbClr val="FEDD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729" name="Google Shape;729;p157"/>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0" name="Google Shape;730;p157"/>
          <p:cNvSpPr>
            <a:spLocks noGrp="1"/>
          </p:cNvSpPr>
          <p:nvPr>
            <p:ph type="pic" idx="2"/>
          </p:nvPr>
        </p:nvSpPr>
        <p:spPr>
          <a:xfrm>
            <a:off x="5435600" y="-99393"/>
            <a:ext cx="3708400" cy="7071717"/>
          </a:xfrm>
          <a:prstGeom prst="rect">
            <a:avLst/>
          </a:prstGeom>
          <a:noFill/>
          <a:ln>
            <a:noFill/>
          </a:ln>
        </p:spPr>
      </p:sp>
      <p:sp>
        <p:nvSpPr>
          <p:cNvPr id="731" name="Google Shape;731;p157"/>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262626"/>
              </a:buClr>
              <a:buSzPts val="2400"/>
              <a:buFont typeface="Arial"/>
              <a:buNone/>
              <a:defRPr sz="2400" b="1" i="0" u="none" strike="noStrike" cap="none">
                <a:solidFill>
                  <a:srgbClr val="262626"/>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PinkSection - Subhead+Logo">
  <p:cSld name="PinkSection - Subhead+Logo">
    <p:spTree>
      <p:nvGrpSpPr>
        <p:cNvPr id="1" name="Shape 732"/>
        <p:cNvGrpSpPr/>
        <p:nvPr/>
      </p:nvGrpSpPr>
      <p:grpSpPr>
        <a:xfrm>
          <a:off x="0" y="0"/>
          <a:ext cx="0" cy="0"/>
          <a:chOff x="0" y="0"/>
          <a:chExt cx="0" cy="0"/>
        </a:xfrm>
      </p:grpSpPr>
      <p:sp>
        <p:nvSpPr>
          <p:cNvPr id="733" name="Google Shape;733;p158"/>
          <p:cNvSpPr/>
          <p:nvPr/>
        </p:nvSpPr>
        <p:spPr>
          <a:xfrm>
            <a:off x="-1" y="0"/>
            <a:ext cx="9144001" cy="6858000"/>
          </a:xfrm>
          <a:prstGeom prst="rect">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pic>
        <p:nvPicPr>
          <p:cNvPr id="734" name="Google Shape;734;p158"/>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735" name="Google Shape;735;p158"/>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736" name="Google Shape;736;p158"/>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7" name="Google Shape;737;p158"/>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262626"/>
              </a:buClr>
              <a:buSzPts val="2400"/>
              <a:buFont typeface="Arial"/>
              <a:buNone/>
              <a:defRPr sz="2400" b="1" i="0" u="none" strike="noStrike" cap="none">
                <a:solidFill>
                  <a:srgbClr val="262626"/>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PinkSection - Subhead+3pics">
  <p:cSld name="PinkSection - Subhead+3pics">
    <p:spTree>
      <p:nvGrpSpPr>
        <p:cNvPr id="1" name="Shape 738"/>
        <p:cNvGrpSpPr/>
        <p:nvPr/>
      </p:nvGrpSpPr>
      <p:grpSpPr>
        <a:xfrm>
          <a:off x="0" y="0"/>
          <a:ext cx="0" cy="0"/>
          <a:chOff x="0" y="0"/>
          <a:chExt cx="0" cy="0"/>
        </a:xfrm>
      </p:grpSpPr>
      <p:sp>
        <p:nvSpPr>
          <p:cNvPr id="739" name="Google Shape;739;p159"/>
          <p:cNvSpPr/>
          <p:nvPr/>
        </p:nvSpPr>
        <p:spPr>
          <a:xfrm>
            <a:off x="-1" y="0"/>
            <a:ext cx="9144001" cy="6858000"/>
          </a:xfrm>
          <a:prstGeom prst="rect">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740" name="Google Shape;740;p159"/>
          <p:cNvSpPr>
            <a:spLocks noGrp="1"/>
          </p:cNvSpPr>
          <p:nvPr>
            <p:ph type="pic" idx="2"/>
          </p:nvPr>
        </p:nvSpPr>
        <p:spPr>
          <a:xfrm>
            <a:off x="5688632" y="-42728"/>
            <a:ext cx="3455368" cy="2348880"/>
          </a:xfrm>
          <a:prstGeom prst="rect">
            <a:avLst/>
          </a:prstGeom>
          <a:noFill/>
          <a:ln>
            <a:noFill/>
          </a:ln>
        </p:spPr>
      </p:sp>
      <p:sp>
        <p:nvSpPr>
          <p:cNvPr id="741" name="Google Shape;741;p159"/>
          <p:cNvSpPr>
            <a:spLocks noGrp="1"/>
          </p:cNvSpPr>
          <p:nvPr>
            <p:ph type="pic" idx="3"/>
          </p:nvPr>
        </p:nvSpPr>
        <p:spPr>
          <a:xfrm>
            <a:off x="5688632" y="4590069"/>
            <a:ext cx="3455368" cy="2283917"/>
          </a:xfrm>
          <a:prstGeom prst="rect">
            <a:avLst/>
          </a:prstGeom>
          <a:noFill/>
          <a:ln>
            <a:noFill/>
          </a:ln>
        </p:spPr>
      </p:sp>
      <p:sp>
        <p:nvSpPr>
          <p:cNvPr id="742" name="Google Shape;742;p159"/>
          <p:cNvSpPr>
            <a:spLocks noGrp="1"/>
          </p:cNvSpPr>
          <p:nvPr>
            <p:ph type="pic" idx="4"/>
          </p:nvPr>
        </p:nvSpPr>
        <p:spPr>
          <a:xfrm>
            <a:off x="5688632" y="2306152"/>
            <a:ext cx="3455368" cy="2283917"/>
          </a:xfrm>
          <a:prstGeom prst="rect">
            <a:avLst/>
          </a:prstGeom>
          <a:noFill/>
          <a:ln>
            <a:noFill/>
          </a:ln>
        </p:spPr>
      </p:sp>
      <p:sp>
        <p:nvSpPr>
          <p:cNvPr id="743" name="Google Shape;743;p159"/>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4" name="Google Shape;744;p159"/>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262626"/>
              </a:buClr>
              <a:buSzPts val="2400"/>
              <a:buFont typeface="Arial"/>
              <a:buNone/>
              <a:defRPr sz="2400" b="1" i="0" u="none" strike="noStrike" cap="none">
                <a:solidFill>
                  <a:srgbClr val="262626"/>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PinkContent - Single Point">
  <p:cSld name="PinkContent - Single Point">
    <p:spTree>
      <p:nvGrpSpPr>
        <p:cNvPr id="1" name="Shape 745"/>
        <p:cNvGrpSpPr/>
        <p:nvPr/>
      </p:nvGrpSpPr>
      <p:grpSpPr>
        <a:xfrm>
          <a:off x="0" y="0"/>
          <a:ext cx="0" cy="0"/>
          <a:chOff x="0" y="0"/>
          <a:chExt cx="0" cy="0"/>
        </a:xfrm>
      </p:grpSpPr>
      <p:sp>
        <p:nvSpPr>
          <p:cNvPr id="746" name="Google Shape;746;p160"/>
          <p:cNvSpPr/>
          <p:nvPr/>
        </p:nvSpPr>
        <p:spPr>
          <a:xfrm>
            <a:off x="-108520" y="0"/>
            <a:ext cx="3830038" cy="6858000"/>
          </a:xfrm>
          <a:prstGeom prst="rect">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747" name="Google Shape;747;p160"/>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748" name="Google Shape;748;p160"/>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749" name="Google Shape;749;p160"/>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0" name="Google Shape;750;p160"/>
          <p:cNvSpPr/>
          <p:nvPr/>
        </p:nvSpPr>
        <p:spPr>
          <a:xfrm rot="5400000">
            <a:off x="3455575" y="926008"/>
            <a:ext cx="684235" cy="283132"/>
          </a:xfrm>
          <a:prstGeom prst="triangle">
            <a:avLst>
              <a:gd name="adj" fmla="val 50000"/>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1" name="Google Shape;751;p160"/>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PinkContent - 2 points">
  <p:cSld name="PinkContent - 2 points">
    <p:spTree>
      <p:nvGrpSpPr>
        <p:cNvPr id="1" name="Shape 752"/>
        <p:cNvGrpSpPr/>
        <p:nvPr/>
      </p:nvGrpSpPr>
      <p:grpSpPr>
        <a:xfrm>
          <a:off x="0" y="0"/>
          <a:ext cx="0" cy="0"/>
          <a:chOff x="0" y="0"/>
          <a:chExt cx="0" cy="0"/>
        </a:xfrm>
      </p:grpSpPr>
      <p:sp>
        <p:nvSpPr>
          <p:cNvPr id="753" name="Google Shape;753;p161"/>
          <p:cNvSpPr/>
          <p:nvPr/>
        </p:nvSpPr>
        <p:spPr>
          <a:xfrm>
            <a:off x="-108520" y="0"/>
            <a:ext cx="3830038" cy="6858000"/>
          </a:xfrm>
          <a:prstGeom prst="rect">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754" name="Google Shape;754;p161"/>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755" name="Google Shape;755;p161"/>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756" name="Google Shape;756;p161"/>
          <p:cNvSpPr txBox="1">
            <a:spLocks noGrp="1"/>
          </p:cNvSpPr>
          <p:nvPr>
            <p:ph type="ctrTitle"/>
          </p:nvPr>
        </p:nvSpPr>
        <p:spPr>
          <a:xfrm>
            <a:off x="476249" y="620688"/>
            <a:ext cx="2799607" cy="576064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7" name="Google Shape;757;p161"/>
          <p:cNvSpPr/>
          <p:nvPr/>
        </p:nvSpPr>
        <p:spPr>
          <a:xfrm rot="5400000">
            <a:off x="3455575" y="1610244"/>
            <a:ext cx="684235" cy="283132"/>
          </a:xfrm>
          <a:prstGeom prst="triangle">
            <a:avLst>
              <a:gd name="adj" fmla="val 50000"/>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8" name="Google Shape;758;p161"/>
          <p:cNvSpPr/>
          <p:nvPr/>
        </p:nvSpPr>
        <p:spPr>
          <a:xfrm rot="5400000">
            <a:off x="3455575" y="4169772"/>
            <a:ext cx="684235" cy="283132"/>
          </a:xfrm>
          <a:prstGeom prst="triangle">
            <a:avLst>
              <a:gd name="adj" fmla="val 50000"/>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9" name="Google Shape;759;p161"/>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0" name="Google Shape;760;p161"/>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PinkContent - 3 points">
  <p:cSld name="PinkContent - 3 points">
    <p:spTree>
      <p:nvGrpSpPr>
        <p:cNvPr id="1" name="Shape 761"/>
        <p:cNvGrpSpPr/>
        <p:nvPr/>
      </p:nvGrpSpPr>
      <p:grpSpPr>
        <a:xfrm>
          <a:off x="0" y="0"/>
          <a:ext cx="0" cy="0"/>
          <a:chOff x="0" y="0"/>
          <a:chExt cx="0" cy="0"/>
        </a:xfrm>
      </p:grpSpPr>
      <p:sp>
        <p:nvSpPr>
          <p:cNvPr id="762" name="Google Shape;762;p162"/>
          <p:cNvSpPr/>
          <p:nvPr/>
        </p:nvSpPr>
        <p:spPr>
          <a:xfrm>
            <a:off x="-108520" y="0"/>
            <a:ext cx="3830038" cy="6858000"/>
          </a:xfrm>
          <a:prstGeom prst="rect">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763" name="Google Shape;763;p162"/>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764" name="Google Shape;764;p162"/>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765" name="Google Shape;765;p162"/>
          <p:cNvSpPr/>
          <p:nvPr/>
        </p:nvSpPr>
        <p:spPr>
          <a:xfrm rot="5400000">
            <a:off x="3455575" y="926008"/>
            <a:ext cx="684235" cy="283132"/>
          </a:xfrm>
          <a:prstGeom prst="triangle">
            <a:avLst>
              <a:gd name="adj" fmla="val 50000"/>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6" name="Google Shape;766;p162"/>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7" name="Google Shape;767;p162"/>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8" name="Google Shape;768;p162"/>
          <p:cNvSpPr/>
          <p:nvPr/>
        </p:nvSpPr>
        <p:spPr>
          <a:xfrm rot="5400000">
            <a:off x="3455575" y="2925852"/>
            <a:ext cx="684235" cy="283132"/>
          </a:xfrm>
          <a:prstGeom prst="triangle">
            <a:avLst>
              <a:gd name="adj" fmla="val 50000"/>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9" name="Google Shape;769;p162"/>
          <p:cNvSpPr/>
          <p:nvPr/>
        </p:nvSpPr>
        <p:spPr>
          <a:xfrm rot="5400000">
            <a:off x="3455575" y="4925696"/>
            <a:ext cx="684235" cy="283132"/>
          </a:xfrm>
          <a:prstGeom prst="triangle">
            <a:avLst>
              <a:gd name="adj" fmla="val 50000"/>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0" name="Google Shape;770;p162"/>
          <p:cNvSpPr txBox="1">
            <a:spLocks noGrp="1"/>
          </p:cNvSpPr>
          <p:nvPr>
            <p:ph type="body" idx="2"/>
          </p:nvPr>
        </p:nvSpPr>
        <p:spPr>
          <a:xfrm>
            <a:off x="4103688" y="2564904"/>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1" name="Google Shape;771;p162"/>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WhitePinkContent - 1 Point">
  <p:cSld name="WhitePinkContent - 1 Point">
    <p:spTree>
      <p:nvGrpSpPr>
        <p:cNvPr id="1" name="Shape 772"/>
        <p:cNvGrpSpPr/>
        <p:nvPr/>
      </p:nvGrpSpPr>
      <p:grpSpPr>
        <a:xfrm>
          <a:off x="0" y="0"/>
          <a:ext cx="0" cy="0"/>
          <a:chOff x="0" y="0"/>
          <a:chExt cx="0" cy="0"/>
        </a:xfrm>
      </p:grpSpPr>
      <p:sp>
        <p:nvSpPr>
          <p:cNvPr id="773" name="Google Shape;773;p163"/>
          <p:cNvSpPr/>
          <p:nvPr/>
        </p:nvSpPr>
        <p:spPr>
          <a:xfrm>
            <a:off x="-319714" y="-27384"/>
            <a:ext cx="4235265" cy="6929120"/>
          </a:xfrm>
          <a:custGeom>
            <a:avLst/>
            <a:gdLst/>
            <a:ahLst/>
            <a:cxnLst/>
            <a:rect l="l" t="t" r="r" b="b"/>
            <a:pathLst>
              <a:path w="4047779" h="6858000" extrusionOk="0">
                <a:moveTo>
                  <a:pt x="0" y="0"/>
                </a:moveTo>
                <a:lnTo>
                  <a:pt x="3830038" y="0"/>
                </a:lnTo>
                <a:lnTo>
                  <a:pt x="3830038" y="804471"/>
                </a:lnTo>
                <a:lnTo>
                  <a:pt x="4047779" y="1067575"/>
                </a:lnTo>
                <a:lnTo>
                  <a:pt x="3830038" y="1330677"/>
                </a:lnTo>
                <a:lnTo>
                  <a:pt x="3830038" y="6858000"/>
                </a:lnTo>
                <a:lnTo>
                  <a:pt x="0" y="6858000"/>
                </a:lnTo>
                <a:close/>
              </a:path>
            </a:pathLst>
          </a:custGeom>
          <a:solidFill>
            <a:schemeClr val="lt1"/>
          </a:solidFill>
          <a:ln w="25400" cap="flat" cmpd="sng">
            <a:solidFill>
              <a:srgbClr val="BB27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774" name="Google Shape;774;p163"/>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775" name="Google Shape;775;p163"/>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776" name="Google Shape;776;p163"/>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BB2775"/>
              </a:buClr>
              <a:buSzPts val="4000"/>
              <a:buFont typeface="Arial"/>
              <a:buNone/>
              <a:defRPr sz="4000" b="1" i="0" u="none" strike="noStrike" cap="none">
                <a:solidFill>
                  <a:srgbClr val="BB27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7" name="Google Shape;777;p163"/>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WhitePinkContent - 2 points">
  <p:cSld name="WhitePinkContent - 2 points">
    <p:spTree>
      <p:nvGrpSpPr>
        <p:cNvPr id="1" name="Shape 778"/>
        <p:cNvGrpSpPr/>
        <p:nvPr/>
      </p:nvGrpSpPr>
      <p:grpSpPr>
        <a:xfrm>
          <a:off x="0" y="0"/>
          <a:ext cx="0" cy="0"/>
          <a:chOff x="0" y="0"/>
          <a:chExt cx="0" cy="0"/>
        </a:xfrm>
      </p:grpSpPr>
      <p:sp>
        <p:nvSpPr>
          <p:cNvPr id="779" name="Google Shape;779;p164"/>
          <p:cNvSpPr/>
          <p:nvPr/>
        </p:nvSpPr>
        <p:spPr>
          <a:xfrm>
            <a:off x="-100663" y="-22804"/>
            <a:ext cx="4047779" cy="6858000"/>
          </a:xfrm>
          <a:custGeom>
            <a:avLst/>
            <a:gdLst/>
            <a:ahLst/>
            <a:cxnLst/>
            <a:rect l="l" t="t" r="r" b="b"/>
            <a:pathLst>
              <a:path w="4047779" h="6858000" extrusionOk="0">
                <a:moveTo>
                  <a:pt x="0" y="0"/>
                </a:moveTo>
                <a:lnTo>
                  <a:pt x="3830038" y="0"/>
                </a:lnTo>
                <a:lnTo>
                  <a:pt x="3830038" y="1488707"/>
                </a:lnTo>
                <a:lnTo>
                  <a:pt x="4047779" y="1751811"/>
                </a:lnTo>
                <a:lnTo>
                  <a:pt x="3830038" y="2014913"/>
                </a:lnTo>
                <a:lnTo>
                  <a:pt x="3830038" y="4048235"/>
                </a:lnTo>
                <a:lnTo>
                  <a:pt x="4047779" y="4311339"/>
                </a:lnTo>
                <a:lnTo>
                  <a:pt x="3830038" y="4574441"/>
                </a:lnTo>
                <a:lnTo>
                  <a:pt x="3830038" y="6858000"/>
                </a:lnTo>
                <a:lnTo>
                  <a:pt x="0" y="6858000"/>
                </a:lnTo>
                <a:close/>
              </a:path>
            </a:pathLst>
          </a:custGeom>
          <a:solidFill>
            <a:schemeClr val="lt1"/>
          </a:solidFill>
          <a:ln w="25400" cap="flat" cmpd="sng">
            <a:solidFill>
              <a:srgbClr val="BB27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780" name="Google Shape;780;p164"/>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781" name="Google Shape;781;p164"/>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782" name="Google Shape;782;p164"/>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3" name="Google Shape;783;p164"/>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4" name="Google Shape;784;p164"/>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BB2775"/>
              </a:buClr>
              <a:buSzPts val="4000"/>
              <a:buFont typeface="Arial"/>
              <a:buNone/>
              <a:defRPr sz="4000" b="1" i="0" u="none" strike="noStrike" cap="none">
                <a:solidFill>
                  <a:srgbClr val="BB27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WhitePinkContent - 3 points">
  <p:cSld name="WhitePinkContent - 3 points">
    <p:spTree>
      <p:nvGrpSpPr>
        <p:cNvPr id="1" name="Shape 785"/>
        <p:cNvGrpSpPr/>
        <p:nvPr/>
      </p:nvGrpSpPr>
      <p:grpSpPr>
        <a:xfrm>
          <a:off x="0" y="0"/>
          <a:ext cx="0" cy="0"/>
          <a:chOff x="0" y="0"/>
          <a:chExt cx="0" cy="0"/>
        </a:xfrm>
      </p:grpSpPr>
      <p:sp>
        <p:nvSpPr>
          <p:cNvPr id="786" name="Google Shape;786;p165"/>
          <p:cNvSpPr/>
          <p:nvPr/>
        </p:nvSpPr>
        <p:spPr>
          <a:xfrm rot="5400000">
            <a:off x="-1513631" y="1405111"/>
            <a:ext cx="6858001" cy="4047779"/>
          </a:xfrm>
          <a:custGeom>
            <a:avLst/>
            <a:gdLst/>
            <a:ahLst/>
            <a:cxnLst/>
            <a:rect l="l" t="t" r="r" b="b"/>
            <a:pathLst>
              <a:path w="6858001" h="4047779" extrusionOk="0">
                <a:moveTo>
                  <a:pt x="0" y="4047779"/>
                </a:moveTo>
                <a:lnTo>
                  <a:pt x="0" y="217741"/>
                </a:lnTo>
                <a:lnTo>
                  <a:pt x="804472" y="217741"/>
                </a:lnTo>
                <a:lnTo>
                  <a:pt x="1067575" y="0"/>
                </a:lnTo>
                <a:lnTo>
                  <a:pt x="1330677" y="217741"/>
                </a:lnTo>
                <a:lnTo>
                  <a:pt x="2804316" y="217741"/>
                </a:lnTo>
                <a:lnTo>
                  <a:pt x="3067419" y="0"/>
                </a:lnTo>
                <a:lnTo>
                  <a:pt x="3330521" y="217741"/>
                </a:lnTo>
                <a:lnTo>
                  <a:pt x="4804160" y="217741"/>
                </a:lnTo>
                <a:lnTo>
                  <a:pt x="5067263" y="0"/>
                </a:lnTo>
                <a:lnTo>
                  <a:pt x="5330366" y="217741"/>
                </a:lnTo>
                <a:lnTo>
                  <a:pt x="6858001" y="217741"/>
                </a:lnTo>
                <a:lnTo>
                  <a:pt x="6858001" y="4047779"/>
                </a:lnTo>
                <a:close/>
              </a:path>
            </a:pathLst>
          </a:custGeom>
          <a:solidFill>
            <a:schemeClr val="lt1"/>
          </a:solidFill>
          <a:ln w="25400" cap="flat" cmpd="sng">
            <a:solidFill>
              <a:srgbClr val="BB27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87" name="Google Shape;787;p165"/>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788" name="Google Shape;788;p165"/>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789" name="Google Shape;789;p165"/>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BB2775"/>
              </a:buClr>
              <a:buSzPts val="4000"/>
              <a:buFont typeface="Arial"/>
              <a:buNone/>
              <a:defRPr sz="4000" b="1" i="0" u="none" strike="noStrike" cap="none">
                <a:solidFill>
                  <a:srgbClr val="BB27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0" name="Google Shape;790;p165"/>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1" name="Google Shape;791;p165"/>
          <p:cNvSpPr txBox="1">
            <a:spLocks noGrp="1"/>
          </p:cNvSpPr>
          <p:nvPr>
            <p:ph type="body" idx="2"/>
          </p:nvPr>
        </p:nvSpPr>
        <p:spPr>
          <a:xfrm>
            <a:off x="4103688" y="2625367"/>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2" name="Google Shape;792;p165"/>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PinkBg - Lg Pic Quote Top">
  <p:cSld name="PinkBg - Lg Pic Quote Top">
    <p:spTree>
      <p:nvGrpSpPr>
        <p:cNvPr id="1" name="Shape 793"/>
        <p:cNvGrpSpPr/>
        <p:nvPr/>
      </p:nvGrpSpPr>
      <p:grpSpPr>
        <a:xfrm>
          <a:off x="0" y="0"/>
          <a:ext cx="0" cy="0"/>
          <a:chOff x="0" y="0"/>
          <a:chExt cx="0" cy="0"/>
        </a:xfrm>
      </p:grpSpPr>
      <p:sp>
        <p:nvSpPr>
          <p:cNvPr id="794" name="Google Shape;794;p166"/>
          <p:cNvSpPr/>
          <p:nvPr/>
        </p:nvSpPr>
        <p:spPr>
          <a:xfrm>
            <a:off x="-1" y="0"/>
            <a:ext cx="9144001" cy="6858000"/>
          </a:xfrm>
          <a:prstGeom prst="rect">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795" name="Google Shape;795;p166"/>
          <p:cNvSpPr>
            <a:spLocks noGrp="1"/>
          </p:cNvSpPr>
          <p:nvPr>
            <p:ph type="pic" idx="2"/>
          </p:nvPr>
        </p:nvSpPr>
        <p:spPr>
          <a:xfrm>
            <a:off x="0" y="0"/>
            <a:ext cx="9144000" cy="6858000"/>
          </a:xfrm>
          <a:prstGeom prst="rect">
            <a:avLst/>
          </a:prstGeom>
          <a:noFill/>
          <a:ln>
            <a:noFill/>
          </a:ln>
        </p:spPr>
      </p:sp>
      <p:sp>
        <p:nvSpPr>
          <p:cNvPr id="796" name="Google Shape;796;p166"/>
          <p:cNvSpPr txBox="1">
            <a:spLocks noGrp="1"/>
          </p:cNvSpPr>
          <p:nvPr>
            <p:ph type="ctrTitle"/>
          </p:nvPr>
        </p:nvSpPr>
        <p:spPr>
          <a:xfrm>
            <a:off x="217488" y="236538"/>
            <a:ext cx="7883079" cy="3717033"/>
          </a:xfrm>
          <a:prstGeom prst="rect">
            <a:avLst/>
          </a:prstGeom>
          <a:noFill/>
          <a:ln>
            <a:noFill/>
          </a:ln>
        </p:spPr>
        <p:txBody>
          <a:bodyPr spcFirstLastPara="1" wrap="square" lIns="0" tIns="0" rIns="0" bIns="0" anchor="t"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ngarine Bg - Lg Pic Quote Top">
  <p:cSld name="Tangarine Bg - Lg Pic Quote Top">
    <p:spTree>
      <p:nvGrpSpPr>
        <p:cNvPr id="1" name="Shape 86"/>
        <p:cNvGrpSpPr/>
        <p:nvPr/>
      </p:nvGrpSpPr>
      <p:grpSpPr>
        <a:xfrm>
          <a:off x="0" y="0"/>
          <a:ext cx="0" cy="0"/>
          <a:chOff x="0" y="0"/>
          <a:chExt cx="0" cy="0"/>
        </a:xfrm>
      </p:grpSpPr>
      <p:sp>
        <p:nvSpPr>
          <p:cNvPr id="87" name="Google Shape;87;p50"/>
          <p:cNvSpPr/>
          <p:nvPr/>
        </p:nvSpPr>
        <p:spPr>
          <a:xfrm>
            <a:off x="0" y="0"/>
            <a:ext cx="9144000" cy="6858000"/>
          </a:xfrm>
          <a:prstGeom prst="rect">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sp>
        <p:nvSpPr>
          <p:cNvPr id="88" name="Google Shape;88;p50"/>
          <p:cNvSpPr>
            <a:spLocks noGrp="1"/>
          </p:cNvSpPr>
          <p:nvPr>
            <p:ph type="pic" idx="2"/>
          </p:nvPr>
        </p:nvSpPr>
        <p:spPr>
          <a:xfrm>
            <a:off x="0" y="0"/>
            <a:ext cx="9144000" cy="6858000"/>
          </a:xfrm>
          <a:prstGeom prst="rect">
            <a:avLst/>
          </a:prstGeom>
          <a:noFill/>
          <a:ln>
            <a:noFill/>
          </a:ln>
        </p:spPr>
      </p:sp>
      <p:sp>
        <p:nvSpPr>
          <p:cNvPr id="89" name="Google Shape;89;p50"/>
          <p:cNvSpPr txBox="1">
            <a:spLocks noGrp="1"/>
          </p:cNvSpPr>
          <p:nvPr>
            <p:ph type="ctrTitle"/>
          </p:nvPr>
        </p:nvSpPr>
        <p:spPr>
          <a:xfrm>
            <a:off x="217488" y="236538"/>
            <a:ext cx="7883079" cy="3717033"/>
          </a:xfrm>
          <a:prstGeom prst="rect">
            <a:avLst/>
          </a:prstGeom>
          <a:noFill/>
          <a:ln>
            <a:noFill/>
          </a:ln>
        </p:spPr>
        <p:txBody>
          <a:bodyPr spcFirstLastPara="1" wrap="square" lIns="0" tIns="0" rIns="0" bIns="0" anchor="t"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Pink Bg - Lg Pic Quote Bottom">
  <p:cSld name="Pink Bg - Lg Pic Quote Bottom">
    <p:spTree>
      <p:nvGrpSpPr>
        <p:cNvPr id="1" name="Shape 797"/>
        <p:cNvGrpSpPr/>
        <p:nvPr/>
      </p:nvGrpSpPr>
      <p:grpSpPr>
        <a:xfrm>
          <a:off x="0" y="0"/>
          <a:ext cx="0" cy="0"/>
          <a:chOff x="0" y="0"/>
          <a:chExt cx="0" cy="0"/>
        </a:xfrm>
      </p:grpSpPr>
      <p:sp>
        <p:nvSpPr>
          <p:cNvPr id="798" name="Google Shape;798;p167"/>
          <p:cNvSpPr/>
          <p:nvPr/>
        </p:nvSpPr>
        <p:spPr>
          <a:xfrm>
            <a:off x="-1" y="0"/>
            <a:ext cx="9144001" cy="6858000"/>
          </a:xfrm>
          <a:prstGeom prst="rect">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799" name="Google Shape;799;p167"/>
          <p:cNvSpPr>
            <a:spLocks noGrp="1"/>
          </p:cNvSpPr>
          <p:nvPr>
            <p:ph type="pic" idx="2"/>
          </p:nvPr>
        </p:nvSpPr>
        <p:spPr>
          <a:xfrm>
            <a:off x="-1" y="0"/>
            <a:ext cx="9144001" cy="6858000"/>
          </a:xfrm>
          <a:prstGeom prst="rect">
            <a:avLst/>
          </a:prstGeom>
          <a:noFill/>
          <a:ln>
            <a:noFill/>
          </a:ln>
        </p:spPr>
      </p:sp>
      <p:sp>
        <p:nvSpPr>
          <p:cNvPr id="800" name="Google Shape;800;p167"/>
          <p:cNvSpPr txBox="1">
            <a:spLocks noGrp="1"/>
          </p:cNvSpPr>
          <p:nvPr>
            <p:ph type="ctrTitle"/>
          </p:nvPr>
        </p:nvSpPr>
        <p:spPr>
          <a:xfrm>
            <a:off x="217488" y="236538"/>
            <a:ext cx="7883079" cy="6432822"/>
          </a:xfrm>
          <a:prstGeom prst="rect">
            <a:avLst/>
          </a:prstGeom>
          <a:noFill/>
          <a:ln>
            <a:noFill/>
          </a:ln>
        </p:spPr>
        <p:txBody>
          <a:bodyPr spcFirstLastPara="1" wrap="square" lIns="0" tIns="0" rIns="0" bIns="0" anchor="b"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ngarine Bg - Lg Pic Quote Bottom">
  <p:cSld name="Tangarine Bg - Lg Pic Quote Bottom">
    <p:spTree>
      <p:nvGrpSpPr>
        <p:cNvPr id="1" name="Shape 90"/>
        <p:cNvGrpSpPr/>
        <p:nvPr/>
      </p:nvGrpSpPr>
      <p:grpSpPr>
        <a:xfrm>
          <a:off x="0" y="0"/>
          <a:ext cx="0" cy="0"/>
          <a:chOff x="0" y="0"/>
          <a:chExt cx="0" cy="0"/>
        </a:xfrm>
      </p:grpSpPr>
      <p:sp>
        <p:nvSpPr>
          <p:cNvPr id="91" name="Google Shape;91;p51"/>
          <p:cNvSpPr/>
          <p:nvPr/>
        </p:nvSpPr>
        <p:spPr>
          <a:xfrm>
            <a:off x="0" y="0"/>
            <a:ext cx="9144000" cy="6858000"/>
          </a:xfrm>
          <a:prstGeom prst="rect">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sp>
        <p:nvSpPr>
          <p:cNvPr id="92" name="Google Shape;92;p51"/>
          <p:cNvSpPr>
            <a:spLocks noGrp="1"/>
          </p:cNvSpPr>
          <p:nvPr>
            <p:ph type="pic" idx="2"/>
          </p:nvPr>
        </p:nvSpPr>
        <p:spPr>
          <a:xfrm>
            <a:off x="0" y="0"/>
            <a:ext cx="9144000" cy="6858000"/>
          </a:xfrm>
          <a:prstGeom prst="rect">
            <a:avLst/>
          </a:prstGeom>
          <a:noFill/>
          <a:ln>
            <a:noFill/>
          </a:ln>
        </p:spPr>
      </p:sp>
      <p:sp>
        <p:nvSpPr>
          <p:cNvPr id="93" name="Google Shape;93;p51"/>
          <p:cNvSpPr txBox="1">
            <a:spLocks noGrp="1"/>
          </p:cNvSpPr>
          <p:nvPr>
            <p:ph type="ctrTitle"/>
          </p:nvPr>
        </p:nvSpPr>
        <p:spPr>
          <a:xfrm>
            <a:off x="217488" y="236538"/>
            <a:ext cx="7883079" cy="6432822"/>
          </a:xfrm>
          <a:prstGeom prst="rect">
            <a:avLst/>
          </a:prstGeom>
          <a:noFill/>
          <a:ln>
            <a:noFill/>
          </a:ln>
        </p:spPr>
        <p:txBody>
          <a:bodyPr spcFirstLastPara="1" wrap="square" lIns="0" tIns="0" rIns="0" bIns="0" anchor="b"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range Section - logo">
  <p:cSld name="Orange Section - logo">
    <p:spTree>
      <p:nvGrpSpPr>
        <p:cNvPr id="1" name="Shape 94"/>
        <p:cNvGrpSpPr/>
        <p:nvPr/>
      </p:nvGrpSpPr>
      <p:grpSpPr>
        <a:xfrm>
          <a:off x="0" y="0"/>
          <a:ext cx="0" cy="0"/>
          <a:chOff x="0" y="0"/>
          <a:chExt cx="0" cy="0"/>
        </a:xfrm>
      </p:grpSpPr>
      <p:sp>
        <p:nvSpPr>
          <p:cNvPr id="95" name="Google Shape;95;p52"/>
          <p:cNvSpPr/>
          <p:nvPr/>
        </p:nvSpPr>
        <p:spPr>
          <a:xfrm>
            <a:off x="-1" y="0"/>
            <a:ext cx="9144001" cy="6858000"/>
          </a:xfrm>
          <a:prstGeom prst="rect">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96" name="Google Shape;96;p52"/>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7" name="Google Shape;97;p52"/>
          <p:cNvPicPr preferRelativeResize="0"/>
          <p:nvPr/>
        </p:nvPicPr>
        <p:blipFill rotWithShape="1">
          <a:blip r:embed="rId2">
            <a:alphaModFix/>
          </a:blip>
          <a:srcRect/>
          <a:stretch/>
        </p:blipFill>
        <p:spPr>
          <a:xfrm>
            <a:off x="8172401" y="6237312"/>
            <a:ext cx="818673" cy="474338"/>
          </a:xfrm>
          <a:prstGeom prst="rect">
            <a:avLst/>
          </a:prstGeom>
          <a:noFill/>
          <a:ln>
            <a:noFill/>
          </a:ln>
        </p:spPr>
      </p:pic>
      <p:sp>
        <p:nvSpPr>
          <p:cNvPr id="98" name="Google Shape;98;p52"/>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www.mun.ca</a:t>
            </a:r>
            <a:endParaRPr sz="9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range Section - pic">
  <p:cSld name="Orange Section - pic">
    <p:spTree>
      <p:nvGrpSpPr>
        <p:cNvPr id="1" name="Shape 99"/>
        <p:cNvGrpSpPr/>
        <p:nvPr/>
      </p:nvGrpSpPr>
      <p:grpSpPr>
        <a:xfrm>
          <a:off x="0" y="0"/>
          <a:ext cx="0" cy="0"/>
          <a:chOff x="0" y="0"/>
          <a:chExt cx="0" cy="0"/>
        </a:xfrm>
      </p:grpSpPr>
      <p:sp>
        <p:nvSpPr>
          <p:cNvPr id="100" name="Google Shape;100;p53"/>
          <p:cNvSpPr/>
          <p:nvPr/>
        </p:nvSpPr>
        <p:spPr>
          <a:xfrm>
            <a:off x="-1" y="0"/>
            <a:ext cx="9144001" cy="6858000"/>
          </a:xfrm>
          <a:prstGeom prst="rect">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101" name="Google Shape;101;p53"/>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53"/>
          <p:cNvSpPr>
            <a:spLocks noGrp="1"/>
          </p:cNvSpPr>
          <p:nvPr>
            <p:ph type="pic" idx="2"/>
          </p:nvPr>
        </p:nvSpPr>
        <p:spPr>
          <a:xfrm>
            <a:off x="5435600" y="-99393"/>
            <a:ext cx="3708400" cy="7071717"/>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ed Section - logo">
  <p:cSld name="red Section - logo">
    <p:spTree>
      <p:nvGrpSpPr>
        <p:cNvPr id="1" name="Shape 103"/>
        <p:cNvGrpSpPr/>
        <p:nvPr/>
      </p:nvGrpSpPr>
      <p:grpSpPr>
        <a:xfrm>
          <a:off x="0" y="0"/>
          <a:ext cx="0" cy="0"/>
          <a:chOff x="0" y="0"/>
          <a:chExt cx="0" cy="0"/>
        </a:xfrm>
      </p:grpSpPr>
      <p:sp>
        <p:nvSpPr>
          <p:cNvPr id="104" name="Google Shape;104;p54"/>
          <p:cNvSpPr/>
          <p:nvPr/>
        </p:nvSpPr>
        <p:spPr>
          <a:xfrm>
            <a:off x="0" y="0"/>
            <a:ext cx="9144000" cy="6858000"/>
          </a:xfrm>
          <a:prstGeom prst="rect">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4002B"/>
              </a:solidFill>
              <a:latin typeface="Calibri"/>
              <a:ea typeface="Calibri"/>
              <a:cs typeface="Calibri"/>
              <a:sym typeface="Calibri"/>
            </a:endParaRPr>
          </a:p>
        </p:txBody>
      </p:sp>
      <p:sp>
        <p:nvSpPr>
          <p:cNvPr id="105" name="Google Shape;105;p54"/>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6" name="Google Shape;106;p54"/>
          <p:cNvPicPr preferRelativeResize="0"/>
          <p:nvPr/>
        </p:nvPicPr>
        <p:blipFill rotWithShape="1">
          <a:blip r:embed="rId2">
            <a:alphaModFix/>
          </a:blip>
          <a:srcRect/>
          <a:stretch/>
        </p:blipFill>
        <p:spPr>
          <a:xfrm>
            <a:off x="8172401" y="6237312"/>
            <a:ext cx="818673" cy="474338"/>
          </a:xfrm>
          <a:prstGeom prst="rect">
            <a:avLst/>
          </a:prstGeom>
          <a:noFill/>
          <a:ln>
            <a:noFill/>
          </a:ln>
        </p:spPr>
      </p:pic>
      <p:sp>
        <p:nvSpPr>
          <p:cNvPr id="107" name="Google Shape;107;p54"/>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www.mun.ca</a:t>
            </a:r>
            <a:endParaRPr sz="9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Red- Logo">
  <p:cSld name="WhiteRed- Logo">
    <p:spTree>
      <p:nvGrpSpPr>
        <p:cNvPr id="1" name="Shape 108"/>
        <p:cNvGrpSpPr/>
        <p:nvPr/>
      </p:nvGrpSpPr>
      <p:grpSpPr>
        <a:xfrm>
          <a:off x="0" y="0"/>
          <a:ext cx="0" cy="0"/>
          <a:chOff x="0" y="0"/>
          <a:chExt cx="0" cy="0"/>
        </a:xfrm>
      </p:grpSpPr>
      <p:pic>
        <p:nvPicPr>
          <p:cNvPr id="109" name="Google Shape;109;p55"/>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110" name="Google Shape;110;p55"/>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111" name="Google Shape;111;p55"/>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E4002B"/>
              </a:buClr>
              <a:buSzPts val="7200"/>
              <a:buFont typeface="Arial"/>
              <a:buNone/>
              <a:defRPr sz="7200" b="1" i="0" u="none" strike="noStrike" cap="none">
                <a:solidFill>
                  <a:srgbClr val="E4002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hiteRed- Subhead+ Logo">
  <p:cSld name="WhiteRed- Subhead+ Logo">
    <p:spTree>
      <p:nvGrpSpPr>
        <p:cNvPr id="1" name="Shape 112"/>
        <p:cNvGrpSpPr/>
        <p:nvPr/>
      </p:nvGrpSpPr>
      <p:grpSpPr>
        <a:xfrm>
          <a:off x="0" y="0"/>
          <a:ext cx="0" cy="0"/>
          <a:chOff x="0" y="0"/>
          <a:chExt cx="0" cy="0"/>
        </a:xfrm>
      </p:grpSpPr>
      <p:pic>
        <p:nvPicPr>
          <p:cNvPr id="113" name="Google Shape;113;p56"/>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114" name="Google Shape;114;p56"/>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115" name="Google Shape;115;p56"/>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E4002B"/>
              </a:buClr>
              <a:buSzPts val="7200"/>
              <a:buFont typeface="Arial"/>
              <a:buNone/>
              <a:defRPr sz="7200" b="1" i="0" u="none" strike="noStrike" cap="none">
                <a:solidFill>
                  <a:srgbClr val="E4002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 name="Google Shape;116;p56"/>
          <p:cNvSpPr txBox="1">
            <a:spLocks noGrp="1"/>
          </p:cNvSpPr>
          <p:nvPr>
            <p:ph type="body" idx="1"/>
          </p:nvPr>
        </p:nvSpPr>
        <p:spPr>
          <a:xfrm>
            <a:off x="217488" y="4005064"/>
            <a:ext cx="4941174"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262626"/>
              </a:buClr>
              <a:buSzPts val="2400"/>
              <a:buFont typeface="Arial"/>
              <a:buNone/>
              <a:defRPr sz="2400" b="1" i="0" u="none" strike="noStrike" cap="none">
                <a:solidFill>
                  <a:srgbClr val="262626"/>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ngarine Section - pic">
  <p:cSld name="Tangarine Section - pic">
    <p:spTree>
      <p:nvGrpSpPr>
        <p:cNvPr id="1" name="Shape 12"/>
        <p:cNvGrpSpPr/>
        <p:nvPr/>
      </p:nvGrpSpPr>
      <p:grpSpPr>
        <a:xfrm>
          <a:off x="0" y="0"/>
          <a:ext cx="0" cy="0"/>
          <a:chOff x="0" y="0"/>
          <a:chExt cx="0" cy="0"/>
        </a:xfrm>
      </p:grpSpPr>
      <p:sp>
        <p:nvSpPr>
          <p:cNvPr id="13" name="Google Shape;13;p39"/>
          <p:cNvSpPr/>
          <p:nvPr/>
        </p:nvSpPr>
        <p:spPr>
          <a:xfrm>
            <a:off x="0" y="0"/>
            <a:ext cx="9144000" cy="6858000"/>
          </a:xfrm>
          <a:prstGeom prst="rect">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sp>
        <p:nvSpPr>
          <p:cNvPr id="14" name="Google Shape;14;p39"/>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9"/>
          <p:cNvSpPr>
            <a:spLocks noGrp="1"/>
          </p:cNvSpPr>
          <p:nvPr>
            <p:ph type="pic" idx="2"/>
          </p:nvPr>
        </p:nvSpPr>
        <p:spPr>
          <a:xfrm>
            <a:off x="5435600" y="-99393"/>
            <a:ext cx="3708400" cy="7071717"/>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urquoiseSection - logo">
  <p:cSld name="TurquoiseSection - logo">
    <p:spTree>
      <p:nvGrpSpPr>
        <p:cNvPr id="1" name="Shape 117"/>
        <p:cNvGrpSpPr/>
        <p:nvPr/>
      </p:nvGrpSpPr>
      <p:grpSpPr>
        <a:xfrm>
          <a:off x="0" y="0"/>
          <a:ext cx="0" cy="0"/>
          <a:chOff x="0" y="0"/>
          <a:chExt cx="0" cy="0"/>
        </a:xfrm>
      </p:grpSpPr>
      <p:sp>
        <p:nvSpPr>
          <p:cNvPr id="118" name="Google Shape;118;p57"/>
          <p:cNvSpPr/>
          <p:nvPr/>
        </p:nvSpPr>
        <p:spPr>
          <a:xfrm>
            <a:off x="0" y="0"/>
            <a:ext cx="9144000" cy="6858000"/>
          </a:xfrm>
          <a:prstGeom prst="rect">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4002B"/>
              </a:solidFill>
              <a:latin typeface="Calibri"/>
              <a:ea typeface="Calibri"/>
              <a:cs typeface="Calibri"/>
              <a:sym typeface="Calibri"/>
            </a:endParaRPr>
          </a:p>
        </p:txBody>
      </p:sp>
      <p:sp>
        <p:nvSpPr>
          <p:cNvPr id="119" name="Google Shape;119;p57"/>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0" name="Google Shape;120;p57"/>
          <p:cNvPicPr preferRelativeResize="0"/>
          <p:nvPr/>
        </p:nvPicPr>
        <p:blipFill rotWithShape="1">
          <a:blip r:embed="rId2">
            <a:alphaModFix/>
          </a:blip>
          <a:srcRect/>
          <a:stretch/>
        </p:blipFill>
        <p:spPr>
          <a:xfrm>
            <a:off x="8172401" y="6237312"/>
            <a:ext cx="818673" cy="474338"/>
          </a:xfrm>
          <a:prstGeom prst="rect">
            <a:avLst/>
          </a:prstGeom>
          <a:noFill/>
          <a:ln>
            <a:noFill/>
          </a:ln>
        </p:spPr>
      </p:pic>
      <p:sp>
        <p:nvSpPr>
          <p:cNvPr id="121" name="Google Shape;121;p57"/>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www.mun.ca</a:t>
            </a:r>
            <a:endParaRPr sz="9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WhiteTurquoise- Logo">
  <p:cSld name="WhiteTurquoise- Logo">
    <p:spTree>
      <p:nvGrpSpPr>
        <p:cNvPr id="1" name="Shape 122"/>
        <p:cNvGrpSpPr/>
        <p:nvPr/>
      </p:nvGrpSpPr>
      <p:grpSpPr>
        <a:xfrm>
          <a:off x="0" y="0"/>
          <a:ext cx="0" cy="0"/>
          <a:chOff x="0" y="0"/>
          <a:chExt cx="0" cy="0"/>
        </a:xfrm>
      </p:grpSpPr>
      <p:pic>
        <p:nvPicPr>
          <p:cNvPr id="123" name="Google Shape;123;p58"/>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124" name="Google Shape;124;p58"/>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125" name="Google Shape;125;p58"/>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009CB1"/>
              </a:buClr>
              <a:buSzPts val="7200"/>
              <a:buFont typeface="Arial"/>
              <a:buNone/>
              <a:defRPr sz="7200" b="1" i="0" u="none" strike="noStrike" cap="none">
                <a:solidFill>
                  <a:srgbClr val="009CB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WhiteTurquoise-Subhead+ Logo">
  <p:cSld name="WhiteTurquoise-Subhead+ Logo">
    <p:spTree>
      <p:nvGrpSpPr>
        <p:cNvPr id="1" name="Shape 126"/>
        <p:cNvGrpSpPr/>
        <p:nvPr/>
      </p:nvGrpSpPr>
      <p:grpSpPr>
        <a:xfrm>
          <a:off x="0" y="0"/>
          <a:ext cx="0" cy="0"/>
          <a:chOff x="0" y="0"/>
          <a:chExt cx="0" cy="0"/>
        </a:xfrm>
      </p:grpSpPr>
      <p:pic>
        <p:nvPicPr>
          <p:cNvPr id="127" name="Google Shape;127;p59"/>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128" name="Google Shape;128;p59"/>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129" name="Google Shape;129;p59"/>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009CB1"/>
              </a:buClr>
              <a:buSzPts val="7200"/>
              <a:buFont typeface="Arial"/>
              <a:buNone/>
              <a:defRPr sz="7200" b="1" i="0" u="none" strike="noStrike" cap="none">
                <a:solidFill>
                  <a:srgbClr val="009CB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p59"/>
          <p:cNvSpPr txBox="1">
            <a:spLocks noGrp="1"/>
          </p:cNvSpPr>
          <p:nvPr>
            <p:ph type="body" idx="1"/>
          </p:nvPr>
        </p:nvSpPr>
        <p:spPr>
          <a:xfrm>
            <a:off x="217488" y="4005064"/>
            <a:ext cx="4941174"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262626"/>
              </a:buClr>
              <a:buSzPts val="2400"/>
              <a:buFont typeface="Arial"/>
              <a:buNone/>
              <a:defRPr sz="2400" b="1" i="0" u="none" strike="noStrike" cap="none">
                <a:solidFill>
                  <a:srgbClr val="262626"/>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RoyalBlueSection - logo">
  <p:cSld name="RoyalBlueSection - logo">
    <p:spTree>
      <p:nvGrpSpPr>
        <p:cNvPr id="1" name="Shape 131"/>
        <p:cNvGrpSpPr/>
        <p:nvPr/>
      </p:nvGrpSpPr>
      <p:grpSpPr>
        <a:xfrm>
          <a:off x="0" y="0"/>
          <a:ext cx="0" cy="0"/>
          <a:chOff x="0" y="0"/>
          <a:chExt cx="0" cy="0"/>
        </a:xfrm>
      </p:grpSpPr>
      <p:sp>
        <p:nvSpPr>
          <p:cNvPr id="132" name="Google Shape;132;p60"/>
          <p:cNvSpPr/>
          <p:nvPr/>
        </p:nvSpPr>
        <p:spPr>
          <a:xfrm>
            <a:off x="0" y="0"/>
            <a:ext cx="9144000" cy="6858000"/>
          </a:xfrm>
          <a:prstGeom prst="rect">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4002B"/>
              </a:solidFill>
              <a:latin typeface="Calibri"/>
              <a:ea typeface="Calibri"/>
              <a:cs typeface="Calibri"/>
              <a:sym typeface="Calibri"/>
            </a:endParaRPr>
          </a:p>
        </p:txBody>
      </p:sp>
      <p:sp>
        <p:nvSpPr>
          <p:cNvPr id="133" name="Google Shape;133;p60"/>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4" name="Google Shape;134;p60"/>
          <p:cNvPicPr preferRelativeResize="0"/>
          <p:nvPr/>
        </p:nvPicPr>
        <p:blipFill rotWithShape="1">
          <a:blip r:embed="rId2">
            <a:alphaModFix/>
          </a:blip>
          <a:srcRect/>
          <a:stretch/>
        </p:blipFill>
        <p:spPr>
          <a:xfrm>
            <a:off x="8172401" y="6237312"/>
            <a:ext cx="818673" cy="474338"/>
          </a:xfrm>
          <a:prstGeom prst="rect">
            <a:avLst/>
          </a:prstGeom>
          <a:noFill/>
          <a:ln>
            <a:noFill/>
          </a:ln>
        </p:spPr>
      </p:pic>
      <p:sp>
        <p:nvSpPr>
          <p:cNvPr id="135" name="Google Shape;135;p60"/>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www.mun.ca</a:t>
            </a:r>
            <a:endParaRPr sz="9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WhiteRoyalBlue- Logo">
  <p:cSld name="WhiteRoyalBlue- Logo">
    <p:spTree>
      <p:nvGrpSpPr>
        <p:cNvPr id="1" name="Shape 136"/>
        <p:cNvGrpSpPr/>
        <p:nvPr/>
      </p:nvGrpSpPr>
      <p:grpSpPr>
        <a:xfrm>
          <a:off x="0" y="0"/>
          <a:ext cx="0" cy="0"/>
          <a:chOff x="0" y="0"/>
          <a:chExt cx="0" cy="0"/>
        </a:xfrm>
      </p:grpSpPr>
      <p:pic>
        <p:nvPicPr>
          <p:cNvPr id="137" name="Google Shape;137;p61"/>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138" name="Google Shape;138;p61"/>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139" name="Google Shape;139;p61"/>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1B266D"/>
              </a:buClr>
              <a:buSzPts val="7200"/>
              <a:buFont typeface="Arial"/>
              <a:buNone/>
              <a:defRPr sz="7200" b="1" i="0" u="none" strike="noStrike" cap="none">
                <a:solidFill>
                  <a:srgbClr val="1B26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hiteRoyalBlue-Subhead+ Logo">
  <p:cSld name="WhiteRoyalBlue-Subhead+ Logo">
    <p:spTree>
      <p:nvGrpSpPr>
        <p:cNvPr id="1" name="Shape 140"/>
        <p:cNvGrpSpPr/>
        <p:nvPr/>
      </p:nvGrpSpPr>
      <p:grpSpPr>
        <a:xfrm>
          <a:off x="0" y="0"/>
          <a:ext cx="0" cy="0"/>
          <a:chOff x="0" y="0"/>
          <a:chExt cx="0" cy="0"/>
        </a:xfrm>
      </p:grpSpPr>
      <p:pic>
        <p:nvPicPr>
          <p:cNvPr id="141" name="Google Shape;141;p62"/>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142" name="Google Shape;142;p62"/>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143" name="Google Shape;143;p62"/>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1B266D"/>
              </a:buClr>
              <a:buSzPts val="7200"/>
              <a:buFont typeface="Arial"/>
              <a:buNone/>
              <a:defRPr sz="7200" b="1" i="0" u="none" strike="noStrike" cap="none">
                <a:solidFill>
                  <a:srgbClr val="1B26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62"/>
          <p:cNvSpPr txBox="1">
            <a:spLocks noGrp="1"/>
          </p:cNvSpPr>
          <p:nvPr>
            <p:ph type="body" idx="1"/>
          </p:nvPr>
        </p:nvSpPr>
        <p:spPr>
          <a:xfrm>
            <a:off x="217488" y="4005064"/>
            <a:ext cx="4941174"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595959"/>
              </a:buClr>
              <a:buSzPts val="2400"/>
              <a:buFont typeface="Arial"/>
              <a:buNone/>
              <a:defRPr sz="2400" b="1" i="0" u="none" strike="noStrike" cap="none">
                <a:solidFill>
                  <a:srgbClr val="595959"/>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alSection - logo">
  <p:cSld name="TealSection - logo">
    <p:spTree>
      <p:nvGrpSpPr>
        <p:cNvPr id="1" name="Shape 145"/>
        <p:cNvGrpSpPr/>
        <p:nvPr/>
      </p:nvGrpSpPr>
      <p:grpSpPr>
        <a:xfrm>
          <a:off x="0" y="0"/>
          <a:ext cx="0" cy="0"/>
          <a:chOff x="0" y="0"/>
          <a:chExt cx="0" cy="0"/>
        </a:xfrm>
      </p:grpSpPr>
      <p:sp>
        <p:nvSpPr>
          <p:cNvPr id="146" name="Google Shape;146;p63"/>
          <p:cNvSpPr/>
          <p:nvPr/>
        </p:nvSpPr>
        <p:spPr>
          <a:xfrm>
            <a:off x="0" y="0"/>
            <a:ext cx="9144000" cy="6858000"/>
          </a:xfrm>
          <a:prstGeom prst="rect">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4002B"/>
              </a:solidFill>
              <a:latin typeface="Calibri"/>
              <a:ea typeface="Calibri"/>
              <a:cs typeface="Calibri"/>
              <a:sym typeface="Calibri"/>
            </a:endParaRPr>
          </a:p>
        </p:txBody>
      </p:sp>
      <p:sp>
        <p:nvSpPr>
          <p:cNvPr id="147" name="Google Shape;147;p63"/>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8" name="Google Shape;148;p63"/>
          <p:cNvPicPr preferRelativeResize="0"/>
          <p:nvPr/>
        </p:nvPicPr>
        <p:blipFill rotWithShape="1">
          <a:blip r:embed="rId2">
            <a:alphaModFix/>
          </a:blip>
          <a:srcRect/>
          <a:stretch/>
        </p:blipFill>
        <p:spPr>
          <a:xfrm>
            <a:off x="8172401" y="6237312"/>
            <a:ext cx="818673" cy="474338"/>
          </a:xfrm>
          <a:prstGeom prst="rect">
            <a:avLst/>
          </a:prstGeom>
          <a:noFill/>
          <a:ln>
            <a:noFill/>
          </a:ln>
        </p:spPr>
      </p:pic>
      <p:sp>
        <p:nvSpPr>
          <p:cNvPr id="149" name="Google Shape;149;p63"/>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www.mun.ca</a:t>
            </a:r>
            <a:endParaRPr sz="9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WhiteTeal- Logo">
  <p:cSld name="WhiteTeal- Logo">
    <p:spTree>
      <p:nvGrpSpPr>
        <p:cNvPr id="1" name="Shape 150"/>
        <p:cNvGrpSpPr/>
        <p:nvPr/>
      </p:nvGrpSpPr>
      <p:grpSpPr>
        <a:xfrm>
          <a:off x="0" y="0"/>
          <a:ext cx="0" cy="0"/>
          <a:chOff x="0" y="0"/>
          <a:chExt cx="0" cy="0"/>
        </a:xfrm>
      </p:grpSpPr>
      <p:pic>
        <p:nvPicPr>
          <p:cNvPr id="151" name="Google Shape;151;p64"/>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152" name="Google Shape;152;p64"/>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153" name="Google Shape;153;p64"/>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009380"/>
              </a:buClr>
              <a:buSzPts val="7200"/>
              <a:buFont typeface="Arial"/>
              <a:buNone/>
              <a:defRPr sz="7200" b="1" i="0" u="none" strike="noStrike" cap="none">
                <a:solidFill>
                  <a:srgbClr val="00938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WhiteTeal-Subhead+ Logo">
  <p:cSld name="WhiteTeal-Subhead+ Logo">
    <p:spTree>
      <p:nvGrpSpPr>
        <p:cNvPr id="1" name="Shape 154"/>
        <p:cNvGrpSpPr/>
        <p:nvPr/>
      </p:nvGrpSpPr>
      <p:grpSpPr>
        <a:xfrm>
          <a:off x="0" y="0"/>
          <a:ext cx="0" cy="0"/>
          <a:chOff x="0" y="0"/>
          <a:chExt cx="0" cy="0"/>
        </a:xfrm>
      </p:grpSpPr>
      <p:pic>
        <p:nvPicPr>
          <p:cNvPr id="155" name="Google Shape;155;p65"/>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156" name="Google Shape;156;p65"/>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157" name="Google Shape;157;p65"/>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009380"/>
              </a:buClr>
              <a:buSzPts val="7200"/>
              <a:buFont typeface="Arial"/>
              <a:buNone/>
              <a:defRPr sz="7200" b="1" i="0" u="none" strike="noStrike" cap="none">
                <a:solidFill>
                  <a:srgbClr val="00938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8" name="Google Shape;158;p65"/>
          <p:cNvSpPr txBox="1">
            <a:spLocks noGrp="1"/>
          </p:cNvSpPr>
          <p:nvPr>
            <p:ph type="body" idx="1"/>
          </p:nvPr>
        </p:nvSpPr>
        <p:spPr>
          <a:xfrm>
            <a:off x="217488" y="4005064"/>
            <a:ext cx="4941174"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595959"/>
              </a:buClr>
              <a:buSzPts val="2400"/>
              <a:buFont typeface="Arial"/>
              <a:buNone/>
              <a:defRPr sz="2400" b="1" i="0" u="none" strike="noStrike" cap="none">
                <a:solidFill>
                  <a:srgbClr val="595959"/>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urpleSection - logo">
  <p:cSld name="PurpleSection - logo">
    <p:spTree>
      <p:nvGrpSpPr>
        <p:cNvPr id="1" name="Shape 159"/>
        <p:cNvGrpSpPr/>
        <p:nvPr/>
      </p:nvGrpSpPr>
      <p:grpSpPr>
        <a:xfrm>
          <a:off x="0" y="0"/>
          <a:ext cx="0" cy="0"/>
          <a:chOff x="0" y="0"/>
          <a:chExt cx="0" cy="0"/>
        </a:xfrm>
      </p:grpSpPr>
      <p:sp>
        <p:nvSpPr>
          <p:cNvPr id="160" name="Google Shape;160;p66"/>
          <p:cNvSpPr/>
          <p:nvPr/>
        </p:nvSpPr>
        <p:spPr>
          <a:xfrm>
            <a:off x="0" y="0"/>
            <a:ext cx="9144000" cy="6858000"/>
          </a:xfrm>
          <a:prstGeom prst="rect">
            <a:avLst/>
          </a:prstGeom>
          <a:solidFill>
            <a:srgbClr val="832A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4002B"/>
              </a:solidFill>
              <a:latin typeface="Calibri"/>
              <a:ea typeface="Calibri"/>
              <a:cs typeface="Calibri"/>
              <a:sym typeface="Calibri"/>
            </a:endParaRPr>
          </a:p>
        </p:txBody>
      </p:sp>
      <p:sp>
        <p:nvSpPr>
          <p:cNvPr id="161" name="Google Shape;161;p66"/>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2" name="Google Shape;162;p66"/>
          <p:cNvPicPr preferRelativeResize="0"/>
          <p:nvPr/>
        </p:nvPicPr>
        <p:blipFill rotWithShape="1">
          <a:blip r:embed="rId2">
            <a:alphaModFix/>
          </a:blip>
          <a:srcRect/>
          <a:stretch/>
        </p:blipFill>
        <p:spPr>
          <a:xfrm>
            <a:off x="8172401" y="6237312"/>
            <a:ext cx="818673" cy="474338"/>
          </a:xfrm>
          <a:prstGeom prst="rect">
            <a:avLst/>
          </a:prstGeom>
          <a:noFill/>
          <a:ln>
            <a:noFill/>
          </a:ln>
        </p:spPr>
      </p:pic>
      <p:sp>
        <p:nvSpPr>
          <p:cNvPr id="163" name="Google Shape;163;p66"/>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www.mun.ca</a:t>
            </a:r>
            <a:endParaRPr sz="9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ngarine Section - logo">
  <p:cSld name="Tangarine Section - logo">
    <p:spTree>
      <p:nvGrpSpPr>
        <p:cNvPr id="1" name="Shape 16"/>
        <p:cNvGrpSpPr/>
        <p:nvPr/>
      </p:nvGrpSpPr>
      <p:grpSpPr>
        <a:xfrm>
          <a:off x="0" y="0"/>
          <a:ext cx="0" cy="0"/>
          <a:chOff x="0" y="0"/>
          <a:chExt cx="0" cy="0"/>
        </a:xfrm>
      </p:grpSpPr>
      <p:sp>
        <p:nvSpPr>
          <p:cNvPr id="17" name="Google Shape;17;p40"/>
          <p:cNvSpPr/>
          <p:nvPr/>
        </p:nvSpPr>
        <p:spPr>
          <a:xfrm>
            <a:off x="0" y="0"/>
            <a:ext cx="9144000" cy="6858000"/>
          </a:xfrm>
          <a:prstGeom prst="rect">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sp>
        <p:nvSpPr>
          <p:cNvPr id="18" name="Google Shape;18;p40"/>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40"/>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20" name="Google Shape;20;p40"/>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WhitePurple- Logo">
  <p:cSld name="WhitePurple- Logo">
    <p:spTree>
      <p:nvGrpSpPr>
        <p:cNvPr id="1" name="Shape 164"/>
        <p:cNvGrpSpPr/>
        <p:nvPr/>
      </p:nvGrpSpPr>
      <p:grpSpPr>
        <a:xfrm>
          <a:off x="0" y="0"/>
          <a:ext cx="0" cy="0"/>
          <a:chOff x="0" y="0"/>
          <a:chExt cx="0" cy="0"/>
        </a:xfrm>
      </p:grpSpPr>
      <p:pic>
        <p:nvPicPr>
          <p:cNvPr id="165" name="Google Shape;165;p67"/>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166" name="Google Shape;166;p67"/>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167" name="Google Shape;167;p67"/>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832A75"/>
              </a:buClr>
              <a:buSzPts val="7200"/>
              <a:buFont typeface="Arial"/>
              <a:buNone/>
              <a:defRPr sz="7200" b="1" i="0" u="none" strike="noStrike" cap="none">
                <a:solidFill>
                  <a:srgbClr val="832A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WhitePurple-Subhead+ Logo">
  <p:cSld name="WhitePurple-Subhead+ Logo">
    <p:spTree>
      <p:nvGrpSpPr>
        <p:cNvPr id="1" name="Shape 168"/>
        <p:cNvGrpSpPr/>
        <p:nvPr/>
      </p:nvGrpSpPr>
      <p:grpSpPr>
        <a:xfrm>
          <a:off x="0" y="0"/>
          <a:ext cx="0" cy="0"/>
          <a:chOff x="0" y="0"/>
          <a:chExt cx="0" cy="0"/>
        </a:xfrm>
      </p:grpSpPr>
      <p:pic>
        <p:nvPicPr>
          <p:cNvPr id="169" name="Google Shape;169;p68"/>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170" name="Google Shape;170;p68"/>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171" name="Google Shape;171;p68"/>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832A75"/>
              </a:buClr>
              <a:buSzPts val="7200"/>
              <a:buFont typeface="Arial"/>
              <a:buNone/>
              <a:defRPr sz="7200" b="1" i="0" u="none" strike="noStrike" cap="none">
                <a:solidFill>
                  <a:srgbClr val="832A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2" name="Google Shape;172;p68"/>
          <p:cNvSpPr txBox="1">
            <a:spLocks noGrp="1"/>
          </p:cNvSpPr>
          <p:nvPr>
            <p:ph type="body" idx="1"/>
          </p:nvPr>
        </p:nvSpPr>
        <p:spPr>
          <a:xfrm>
            <a:off x="217488" y="4005064"/>
            <a:ext cx="4941174"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595959"/>
              </a:buClr>
              <a:buSzPts val="2400"/>
              <a:buFont typeface="Arial"/>
              <a:buNone/>
              <a:defRPr sz="2400" b="1" i="0" u="none" strike="noStrike" cap="none">
                <a:solidFill>
                  <a:srgbClr val="595959"/>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nkSection - logo">
  <p:cSld name="PinkSection - logo">
    <p:spTree>
      <p:nvGrpSpPr>
        <p:cNvPr id="1" name="Shape 173"/>
        <p:cNvGrpSpPr/>
        <p:nvPr/>
      </p:nvGrpSpPr>
      <p:grpSpPr>
        <a:xfrm>
          <a:off x="0" y="0"/>
          <a:ext cx="0" cy="0"/>
          <a:chOff x="0" y="0"/>
          <a:chExt cx="0" cy="0"/>
        </a:xfrm>
      </p:grpSpPr>
      <p:sp>
        <p:nvSpPr>
          <p:cNvPr id="174" name="Google Shape;174;p69"/>
          <p:cNvSpPr/>
          <p:nvPr/>
        </p:nvSpPr>
        <p:spPr>
          <a:xfrm>
            <a:off x="0" y="0"/>
            <a:ext cx="9144000" cy="6858000"/>
          </a:xfrm>
          <a:prstGeom prst="rect">
            <a:avLst/>
          </a:prstGeom>
          <a:solidFill>
            <a:srgbClr val="BB2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4002B"/>
              </a:solidFill>
              <a:latin typeface="Calibri"/>
              <a:ea typeface="Calibri"/>
              <a:cs typeface="Calibri"/>
              <a:sym typeface="Calibri"/>
            </a:endParaRPr>
          </a:p>
        </p:txBody>
      </p:sp>
      <p:sp>
        <p:nvSpPr>
          <p:cNvPr id="175" name="Google Shape;175;p69"/>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6" name="Google Shape;176;p69"/>
          <p:cNvPicPr preferRelativeResize="0"/>
          <p:nvPr/>
        </p:nvPicPr>
        <p:blipFill rotWithShape="1">
          <a:blip r:embed="rId2">
            <a:alphaModFix/>
          </a:blip>
          <a:srcRect/>
          <a:stretch/>
        </p:blipFill>
        <p:spPr>
          <a:xfrm>
            <a:off x="8172401" y="6237312"/>
            <a:ext cx="818673" cy="474338"/>
          </a:xfrm>
          <a:prstGeom prst="rect">
            <a:avLst/>
          </a:prstGeom>
          <a:noFill/>
          <a:ln>
            <a:noFill/>
          </a:ln>
        </p:spPr>
      </p:pic>
      <p:sp>
        <p:nvSpPr>
          <p:cNvPr id="177" name="Google Shape;177;p69"/>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www.mun.ca</a:t>
            </a:r>
            <a:endParaRPr sz="9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WhitePink- Logo">
  <p:cSld name="WhitePink- Logo">
    <p:spTree>
      <p:nvGrpSpPr>
        <p:cNvPr id="1" name="Shape 178"/>
        <p:cNvGrpSpPr/>
        <p:nvPr/>
      </p:nvGrpSpPr>
      <p:grpSpPr>
        <a:xfrm>
          <a:off x="0" y="0"/>
          <a:ext cx="0" cy="0"/>
          <a:chOff x="0" y="0"/>
          <a:chExt cx="0" cy="0"/>
        </a:xfrm>
      </p:grpSpPr>
      <p:pic>
        <p:nvPicPr>
          <p:cNvPr id="179" name="Google Shape;179;p70"/>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180" name="Google Shape;180;p70"/>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181" name="Google Shape;181;p70"/>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BB2775"/>
              </a:buClr>
              <a:buSzPts val="7200"/>
              <a:buFont typeface="Arial"/>
              <a:buNone/>
              <a:defRPr sz="7200" b="1" i="0" u="none" strike="noStrike" cap="none">
                <a:solidFill>
                  <a:srgbClr val="BB27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WhitePink-Subhead+ Logo">
  <p:cSld name="WhitePink-Subhead+ Logo">
    <p:spTree>
      <p:nvGrpSpPr>
        <p:cNvPr id="1" name="Shape 182"/>
        <p:cNvGrpSpPr/>
        <p:nvPr/>
      </p:nvGrpSpPr>
      <p:grpSpPr>
        <a:xfrm>
          <a:off x="0" y="0"/>
          <a:ext cx="0" cy="0"/>
          <a:chOff x="0" y="0"/>
          <a:chExt cx="0" cy="0"/>
        </a:xfrm>
      </p:grpSpPr>
      <p:pic>
        <p:nvPicPr>
          <p:cNvPr id="183" name="Google Shape;183;p71"/>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184" name="Google Shape;184;p71"/>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185" name="Google Shape;185;p71"/>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BB2775"/>
              </a:buClr>
              <a:buSzPts val="7200"/>
              <a:buFont typeface="Arial"/>
              <a:buNone/>
              <a:defRPr sz="7200" b="1" i="0" u="none" strike="noStrike" cap="none">
                <a:solidFill>
                  <a:srgbClr val="BB27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6" name="Google Shape;186;p71"/>
          <p:cNvSpPr txBox="1">
            <a:spLocks noGrp="1"/>
          </p:cNvSpPr>
          <p:nvPr>
            <p:ph type="body" idx="1"/>
          </p:nvPr>
        </p:nvSpPr>
        <p:spPr>
          <a:xfrm>
            <a:off x="217488" y="4005064"/>
            <a:ext cx="4941174"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595959"/>
              </a:buClr>
              <a:buSzPts val="2400"/>
              <a:buFont typeface="Arial"/>
              <a:buNone/>
              <a:defRPr sz="2400" b="1" i="0" u="none" strike="noStrike" cap="none">
                <a:solidFill>
                  <a:srgbClr val="595959"/>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ngarine Section - Subhead + Pic">
  <p:cSld name="Tangarine Section - Subhead + Pic">
    <p:spTree>
      <p:nvGrpSpPr>
        <p:cNvPr id="1" name="Shape 187"/>
        <p:cNvGrpSpPr/>
        <p:nvPr/>
      </p:nvGrpSpPr>
      <p:grpSpPr>
        <a:xfrm>
          <a:off x="0" y="0"/>
          <a:ext cx="0" cy="0"/>
          <a:chOff x="0" y="0"/>
          <a:chExt cx="0" cy="0"/>
        </a:xfrm>
      </p:grpSpPr>
      <p:sp>
        <p:nvSpPr>
          <p:cNvPr id="188" name="Google Shape;188;p72"/>
          <p:cNvSpPr/>
          <p:nvPr/>
        </p:nvSpPr>
        <p:spPr>
          <a:xfrm>
            <a:off x="0" y="0"/>
            <a:ext cx="9144000" cy="6858000"/>
          </a:xfrm>
          <a:prstGeom prst="rect">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sp>
        <p:nvSpPr>
          <p:cNvPr id="189" name="Google Shape;189;p72"/>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0" name="Google Shape;190;p72"/>
          <p:cNvSpPr>
            <a:spLocks noGrp="1"/>
          </p:cNvSpPr>
          <p:nvPr>
            <p:ph type="pic" idx="2"/>
          </p:nvPr>
        </p:nvSpPr>
        <p:spPr>
          <a:xfrm>
            <a:off x="5435600" y="-99393"/>
            <a:ext cx="3708400" cy="7071717"/>
          </a:xfrm>
          <a:prstGeom prst="rect">
            <a:avLst/>
          </a:prstGeom>
          <a:noFill/>
          <a:ln>
            <a:noFill/>
          </a:ln>
        </p:spPr>
      </p:sp>
      <p:sp>
        <p:nvSpPr>
          <p:cNvPr id="191" name="Google Shape;191;p72"/>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ngarine Section - Subhead+3pics">
  <p:cSld name="Tangarine Section - Subhead+3pics">
    <p:spTree>
      <p:nvGrpSpPr>
        <p:cNvPr id="1" name="Shape 192"/>
        <p:cNvGrpSpPr/>
        <p:nvPr/>
      </p:nvGrpSpPr>
      <p:grpSpPr>
        <a:xfrm>
          <a:off x="0" y="0"/>
          <a:ext cx="0" cy="0"/>
          <a:chOff x="0" y="0"/>
          <a:chExt cx="0" cy="0"/>
        </a:xfrm>
      </p:grpSpPr>
      <p:sp>
        <p:nvSpPr>
          <p:cNvPr id="193" name="Google Shape;193;p73"/>
          <p:cNvSpPr/>
          <p:nvPr/>
        </p:nvSpPr>
        <p:spPr>
          <a:xfrm>
            <a:off x="0" y="0"/>
            <a:ext cx="9144000" cy="6858000"/>
          </a:xfrm>
          <a:prstGeom prst="rect">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sp>
        <p:nvSpPr>
          <p:cNvPr id="194" name="Google Shape;194;p73"/>
          <p:cNvSpPr>
            <a:spLocks noGrp="1"/>
          </p:cNvSpPr>
          <p:nvPr>
            <p:ph type="pic" idx="2"/>
          </p:nvPr>
        </p:nvSpPr>
        <p:spPr>
          <a:xfrm>
            <a:off x="5688632" y="-42728"/>
            <a:ext cx="3455368" cy="2348880"/>
          </a:xfrm>
          <a:prstGeom prst="rect">
            <a:avLst/>
          </a:prstGeom>
          <a:noFill/>
          <a:ln>
            <a:noFill/>
          </a:ln>
        </p:spPr>
      </p:sp>
      <p:sp>
        <p:nvSpPr>
          <p:cNvPr id="195" name="Google Shape;195;p73"/>
          <p:cNvSpPr>
            <a:spLocks noGrp="1"/>
          </p:cNvSpPr>
          <p:nvPr>
            <p:ph type="pic" idx="3"/>
          </p:nvPr>
        </p:nvSpPr>
        <p:spPr>
          <a:xfrm>
            <a:off x="5688632" y="4590069"/>
            <a:ext cx="3455368" cy="2283917"/>
          </a:xfrm>
          <a:prstGeom prst="rect">
            <a:avLst/>
          </a:prstGeom>
          <a:noFill/>
          <a:ln>
            <a:noFill/>
          </a:ln>
        </p:spPr>
      </p:sp>
      <p:sp>
        <p:nvSpPr>
          <p:cNvPr id="196" name="Google Shape;196;p73"/>
          <p:cNvSpPr>
            <a:spLocks noGrp="1"/>
          </p:cNvSpPr>
          <p:nvPr>
            <p:ph type="pic" idx="4"/>
          </p:nvPr>
        </p:nvSpPr>
        <p:spPr>
          <a:xfrm>
            <a:off x="5688632" y="2306152"/>
            <a:ext cx="3455368" cy="2283917"/>
          </a:xfrm>
          <a:prstGeom prst="rect">
            <a:avLst/>
          </a:prstGeom>
          <a:noFill/>
          <a:ln>
            <a:noFill/>
          </a:ln>
        </p:spPr>
      </p:sp>
      <p:sp>
        <p:nvSpPr>
          <p:cNvPr id="197" name="Google Shape;197;p73"/>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8" name="Google Shape;198;p73"/>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range Section - 3 pics">
  <p:cSld name="Orange Section - 3 pics">
    <p:spTree>
      <p:nvGrpSpPr>
        <p:cNvPr id="1" name="Shape 199"/>
        <p:cNvGrpSpPr/>
        <p:nvPr/>
      </p:nvGrpSpPr>
      <p:grpSpPr>
        <a:xfrm>
          <a:off x="0" y="0"/>
          <a:ext cx="0" cy="0"/>
          <a:chOff x="0" y="0"/>
          <a:chExt cx="0" cy="0"/>
        </a:xfrm>
      </p:grpSpPr>
      <p:sp>
        <p:nvSpPr>
          <p:cNvPr id="200" name="Google Shape;200;p74"/>
          <p:cNvSpPr/>
          <p:nvPr/>
        </p:nvSpPr>
        <p:spPr>
          <a:xfrm>
            <a:off x="-1" y="0"/>
            <a:ext cx="9144001" cy="6858000"/>
          </a:xfrm>
          <a:prstGeom prst="rect">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201" name="Google Shape;201;p74"/>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2" name="Google Shape;202;p74"/>
          <p:cNvSpPr>
            <a:spLocks noGrp="1"/>
          </p:cNvSpPr>
          <p:nvPr>
            <p:ph type="pic" idx="2"/>
          </p:nvPr>
        </p:nvSpPr>
        <p:spPr>
          <a:xfrm>
            <a:off x="5688632" y="-42728"/>
            <a:ext cx="3455368" cy="2348880"/>
          </a:xfrm>
          <a:prstGeom prst="rect">
            <a:avLst/>
          </a:prstGeom>
          <a:noFill/>
          <a:ln>
            <a:noFill/>
          </a:ln>
        </p:spPr>
      </p:sp>
      <p:sp>
        <p:nvSpPr>
          <p:cNvPr id="203" name="Google Shape;203;p74"/>
          <p:cNvSpPr>
            <a:spLocks noGrp="1"/>
          </p:cNvSpPr>
          <p:nvPr>
            <p:ph type="pic" idx="3"/>
          </p:nvPr>
        </p:nvSpPr>
        <p:spPr>
          <a:xfrm>
            <a:off x="5688632" y="4590069"/>
            <a:ext cx="3455368" cy="2283917"/>
          </a:xfrm>
          <a:prstGeom prst="rect">
            <a:avLst/>
          </a:prstGeom>
          <a:noFill/>
          <a:ln>
            <a:noFill/>
          </a:ln>
        </p:spPr>
      </p:sp>
      <p:sp>
        <p:nvSpPr>
          <p:cNvPr id="204" name="Google Shape;204;p74"/>
          <p:cNvSpPr>
            <a:spLocks noGrp="1"/>
          </p:cNvSpPr>
          <p:nvPr>
            <p:ph type="pic" idx="4"/>
          </p:nvPr>
        </p:nvSpPr>
        <p:spPr>
          <a:xfrm>
            <a:off x="5688632" y="2306152"/>
            <a:ext cx="3455368" cy="2283917"/>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 Section - Subhead + Pic">
  <p:cSld name="Orange Section - Subhead + Pic">
    <p:spTree>
      <p:nvGrpSpPr>
        <p:cNvPr id="1" name="Shape 205"/>
        <p:cNvGrpSpPr/>
        <p:nvPr/>
      </p:nvGrpSpPr>
      <p:grpSpPr>
        <a:xfrm>
          <a:off x="0" y="0"/>
          <a:ext cx="0" cy="0"/>
          <a:chOff x="0" y="0"/>
          <a:chExt cx="0" cy="0"/>
        </a:xfrm>
      </p:grpSpPr>
      <p:sp>
        <p:nvSpPr>
          <p:cNvPr id="206" name="Google Shape;206;p75"/>
          <p:cNvSpPr/>
          <p:nvPr/>
        </p:nvSpPr>
        <p:spPr>
          <a:xfrm>
            <a:off x="-1" y="0"/>
            <a:ext cx="9144001" cy="6858000"/>
          </a:xfrm>
          <a:prstGeom prst="rect">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207" name="Google Shape;207;p75"/>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8" name="Google Shape;208;p75"/>
          <p:cNvSpPr>
            <a:spLocks noGrp="1"/>
          </p:cNvSpPr>
          <p:nvPr>
            <p:ph type="pic" idx="2"/>
          </p:nvPr>
        </p:nvSpPr>
        <p:spPr>
          <a:xfrm>
            <a:off x="5435600" y="-99393"/>
            <a:ext cx="3708400" cy="7071717"/>
          </a:xfrm>
          <a:prstGeom prst="rect">
            <a:avLst/>
          </a:prstGeom>
          <a:noFill/>
          <a:ln>
            <a:noFill/>
          </a:ln>
        </p:spPr>
      </p:sp>
      <p:sp>
        <p:nvSpPr>
          <p:cNvPr id="209" name="Google Shape;209;p75"/>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 Section - Subhead+Logo">
  <p:cSld name="Orange Section - Subhead+Logo">
    <p:spTree>
      <p:nvGrpSpPr>
        <p:cNvPr id="1" name="Shape 210"/>
        <p:cNvGrpSpPr/>
        <p:nvPr/>
      </p:nvGrpSpPr>
      <p:grpSpPr>
        <a:xfrm>
          <a:off x="0" y="0"/>
          <a:ext cx="0" cy="0"/>
          <a:chOff x="0" y="0"/>
          <a:chExt cx="0" cy="0"/>
        </a:xfrm>
      </p:grpSpPr>
      <p:sp>
        <p:nvSpPr>
          <p:cNvPr id="211" name="Google Shape;211;p76"/>
          <p:cNvSpPr/>
          <p:nvPr/>
        </p:nvSpPr>
        <p:spPr>
          <a:xfrm>
            <a:off x="-1" y="0"/>
            <a:ext cx="9144001" cy="6858000"/>
          </a:xfrm>
          <a:prstGeom prst="rect">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pic>
        <p:nvPicPr>
          <p:cNvPr id="212" name="Google Shape;212;p76"/>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213" name="Google Shape;213;p76"/>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214" name="Google Shape;214;p76"/>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5" name="Google Shape;215;p76"/>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hiteTangarine- Logo">
  <p:cSld name="WhiteTangarine- Logo">
    <p:spTree>
      <p:nvGrpSpPr>
        <p:cNvPr id="1" name="Shape 21"/>
        <p:cNvGrpSpPr/>
        <p:nvPr/>
      </p:nvGrpSpPr>
      <p:grpSpPr>
        <a:xfrm>
          <a:off x="0" y="0"/>
          <a:ext cx="0" cy="0"/>
          <a:chOff x="0" y="0"/>
          <a:chExt cx="0" cy="0"/>
        </a:xfrm>
      </p:grpSpPr>
      <p:pic>
        <p:nvPicPr>
          <p:cNvPr id="22" name="Google Shape;22;p41"/>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23" name="Google Shape;23;p41"/>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24" name="Google Shape;24;p41"/>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5BA2F"/>
              </a:buClr>
              <a:buSzPts val="7200"/>
              <a:buFont typeface="Arial"/>
              <a:buNone/>
              <a:defRPr sz="7200" b="1" i="0" u="none" strike="noStrike" cap="none">
                <a:solidFill>
                  <a:srgbClr val="F5BA2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41"/>
          <p:cNvSpPr txBox="1">
            <a:spLocks noGrp="1"/>
          </p:cNvSpPr>
          <p:nvPr>
            <p:ph type="body" idx="1"/>
          </p:nvPr>
        </p:nvSpPr>
        <p:spPr>
          <a:xfrm>
            <a:off x="217488" y="4005064"/>
            <a:ext cx="4941174"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 Section - Subhead+3pics">
  <p:cSld name="Orange Section - Subhead+3pics">
    <p:spTree>
      <p:nvGrpSpPr>
        <p:cNvPr id="1" name="Shape 216"/>
        <p:cNvGrpSpPr/>
        <p:nvPr/>
      </p:nvGrpSpPr>
      <p:grpSpPr>
        <a:xfrm>
          <a:off x="0" y="0"/>
          <a:ext cx="0" cy="0"/>
          <a:chOff x="0" y="0"/>
          <a:chExt cx="0" cy="0"/>
        </a:xfrm>
      </p:grpSpPr>
      <p:sp>
        <p:nvSpPr>
          <p:cNvPr id="217" name="Google Shape;217;p77"/>
          <p:cNvSpPr/>
          <p:nvPr/>
        </p:nvSpPr>
        <p:spPr>
          <a:xfrm>
            <a:off x="-1" y="0"/>
            <a:ext cx="9144001" cy="6858000"/>
          </a:xfrm>
          <a:prstGeom prst="rect">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218" name="Google Shape;218;p77"/>
          <p:cNvSpPr>
            <a:spLocks noGrp="1"/>
          </p:cNvSpPr>
          <p:nvPr>
            <p:ph type="pic" idx="2"/>
          </p:nvPr>
        </p:nvSpPr>
        <p:spPr>
          <a:xfrm>
            <a:off x="5688632" y="-42728"/>
            <a:ext cx="3455368" cy="2348880"/>
          </a:xfrm>
          <a:prstGeom prst="rect">
            <a:avLst/>
          </a:prstGeom>
          <a:noFill/>
          <a:ln>
            <a:noFill/>
          </a:ln>
        </p:spPr>
      </p:sp>
      <p:sp>
        <p:nvSpPr>
          <p:cNvPr id="219" name="Google Shape;219;p77"/>
          <p:cNvSpPr>
            <a:spLocks noGrp="1"/>
          </p:cNvSpPr>
          <p:nvPr>
            <p:ph type="pic" idx="3"/>
          </p:nvPr>
        </p:nvSpPr>
        <p:spPr>
          <a:xfrm>
            <a:off x="5688632" y="4590069"/>
            <a:ext cx="3455368" cy="2283917"/>
          </a:xfrm>
          <a:prstGeom prst="rect">
            <a:avLst/>
          </a:prstGeom>
          <a:noFill/>
          <a:ln>
            <a:noFill/>
          </a:ln>
        </p:spPr>
      </p:sp>
      <p:sp>
        <p:nvSpPr>
          <p:cNvPr id="220" name="Google Shape;220;p77"/>
          <p:cNvSpPr>
            <a:spLocks noGrp="1"/>
          </p:cNvSpPr>
          <p:nvPr>
            <p:ph type="pic" idx="4"/>
          </p:nvPr>
        </p:nvSpPr>
        <p:spPr>
          <a:xfrm>
            <a:off x="5688632" y="2306152"/>
            <a:ext cx="3455368" cy="2283917"/>
          </a:xfrm>
          <a:prstGeom prst="rect">
            <a:avLst/>
          </a:prstGeom>
          <a:noFill/>
          <a:ln>
            <a:noFill/>
          </a:ln>
        </p:spPr>
      </p:sp>
      <p:sp>
        <p:nvSpPr>
          <p:cNvPr id="221" name="Google Shape;221;p77"/>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2" name="Google Shape;222;p77"/>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range Content - Single Point">
  <p:cSld name="Orange Content - Single Point">
    <p:spTree>
      <p:nvGrpSpPr>
        <p:cNvPr id="1" name="Shape 223"/>
        <p:cNvGrpSpPr/>
        <p:nvPr/>
      </p:nvGrpSpPr>
      <p:grpSpPr>
        <a:xfrm>
          <a:off x="0" y="0"/>
          <a:ext cx="0" cy="0"/>
          <a:chOff x="0" y="0"/>
          <a:chExt cx="0" cy="0"/>
        </a:xfrm>
      </p:grpSpPr>
      <p:sp>
        <p:nvSpPr>
          <p:cNvPr id="224" name="Google Shape;224;p78"/>
          <p:cNvSpPr/>
          <p:nvPr/>
        </p:nvSpPr>
        <p:spPr>
          <a:xfrm>
            <a:off x="-108520" y="0"/>
            <a:ext cx="3830038" cy="6858000"/>
          </a:xfrm>
          <a:prstGeom prst="rect">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225" name="Google Shape;225;p78"/>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226" name="Google Shape;226;p78"/>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227" name="Google Shape;227;p78"/>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8" name="Google Shape;228;p78"/>
          <p:cNvSpPr/>
          <p:nvPr/>
        </p:nvSpPr>
        <p:spPr>
          <a:xfrm rot="5400000">
            <a:off x="3455575" y="926008"/>
            <a:ext cx="684235" cy="283132"/>
          </a:xfrm>
          <a:prstGeom prst="triangle">
            <a:avLst>
              <a:gd name="adj" fmla="val 50000"/>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78"/>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range Content - 2 points">
  <p:cSld name="Orange Content - 2 points">
    <p:spTree>
      <p:nvGrpSpPr>
        <p:cNvPr id="1" name="Shape 230"/>
        <p:cNvGrpSpPr/>
        <p:nvPr/>
      </p:nvGrpSpPr>
      <p:grpSpPr>
        <a:xfrm>
          <a:off x="0" y="0"/>
          <a:ext cx="0" cy="0"/>
          <a:chOff x="0" y="0"/>
          <a:chExt cx="0" cy="0"/>
        </a:xfrm>
      </p:grpSpPr>
      <p:sp>
        <p:nvSpPr>
          <p:cNvPr id="231" name="Google Shape;231;p79"/>
          <p:cNvSpPr/>
          <p:nvPr/>
        </p:nvSpPr>
        <p:spPr>
          <a:xfrm>
            <a:off x="-108520" y="0"/>
            <a:ext cx="3830038" cy="6858000"/>
          </a:xfrm>
          <a:prstGeom prst="rect">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232" name="Google Shape;232;p79"/>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233" name="Google Shape;233;p79"/>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234" name="Google Shape;234;p79"/>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5" name="Google Shape;235;p79"/>
          <p:cNvSpPr/>
          <p:nvPr/>
        </p:nvSpPr>
        <p:spPr>
          <a:xfrm rot="5400000">
            <a:off x="3455575" y="1610244"/>
            <a:ext cx="684235" cy="283132"/>
          </a:xfrm>
          <a:prstGeom prst="triangle">
            <a:avLst>
              <a:gd name="adj" fmla="val 50000"/>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79"/>
          <p:cNvSpPr/>
          <p:nvPr/>
        </p:nvSpPr>
        <p:spPr>
          <a:xfrm rot="5400000">
            <a:off x="3455575" y="4169772"/>
            <a:ext cx="684235" cy="283132"/>
          </a:xfrm>
          <a:prstGeom prst="triangle">
            <a:avLst>
              <a:gd name="adj" fmla="val 50000"/>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p79"/>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8" name="Google Shape;238;p79"/>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rangeContent - 3 points">
  <p:cSld name="OrangeContent - 3 points">
    <p:spTree>
      <p:nvGrpSpPr>
        <p:cNvPr id="1" name="Shape 239"/>
        <p:cNvGrpSpPr/>
        <p:nvPr/>
      </p:nvGrpSpPr>
      <p:grpSpPr>
        <a:xfrm>
          <a:off x="0" y="0"/>
          <a:ext cx="0" cy="0"/>
          <a:chOff x="0" y="0"/>
          <a:chExt cx="0" cy="0"/>
        </a:xfrm>
      </p:grpSpPr>
      <p:sp>
        <p:nvSpPr>
          <p:cNvPr id="240" name="Google Shape;240;p80"/>
          <p:cNvSpPr/>
          <p:nvPr/>
        </p:nvSpPr>
        <p:spPr>
          <a:xfrm>
            <a:off x="-108520" y="0"/>
            <a:ext cx="3830038" cy="6858000"/>
          </a:xfrm>
          <a:prstGeom prst="rect">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241" name="Google Shape;241;p80"/>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242" name="Google Shape;242;p80"/>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243" name="Google Shape;243;p80"/>
          <p:cNvSpPr/>
          <p:nvPr/>
        </p:nvSpPr>
        <p:spPr>
          <a:xfrm rot="5400000">
            <a:off x="3455575" y="926008"/>
            <a:ext cx="684235" cy="283132"/>
          </a:xfrm>
          <a:prstGeom prst="triangle">
            <a:avLst>
              <a:gd name="adj" fmla="val 50000"/>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80"/>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5" name="Google Shape;245;p80"/>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6" name="Google Shape;246;p80"/>
          <p:cNvSpPr/>
          <p:nvPr/>
        </p:nvSpPr>
        <p:spPr>
          <a:xfrm rot="5400000">
            <a:off x="3455575" y="2925852"/>
            <a:ext cx="684235" cy="283132"/>
          </a:xfrm>
          <a:prstGeom prst="triangle">
            <a:avLst>
              <a:gd name="adj" fmla="val 50000"/>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80"/>
          <p:cNvSpPr/>
          <p:nvPr/>
        </p:nvSpPr>
        <p:spPr>
          <a:xfrm rot="5400000">
            <a:off x="3455575" y="4925696"/>
            <a:ext cx="684235" cy="283132"/>
          </a:xfrm>
          <a:prstGeom prst="triangle">
            <a:avLst>
              <a:gd name="adj" fmla="val 50000"/>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80"/>
          <p:cNvSpPr txBox="1">
            <a:spLocks noGrp="1"/>
          </p:cNvSpPr>
          <p:nvPr>
            <p:ph type="body" idx="2"/>
          </p:nvPr>
        </p:nvSpPr>
        <p:spPr>
          <a:xfrm>
            <a:off x="4103688" y="2564904"/>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9" name="Google Shape;249;p80"/>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WhiteOrange- Subhead+Logo">
  <p:cSld name="WhiteOrange- Subhead+Logo">
    <p:spTree>
      <p:nvGrpSpPr>
        <p:cNvPr id="1" name="Shape 250"/>
        <p:cNvGrpSpPr/>
        <p:nvPr/>
      </p:nvGrpSpPr>
      <p:grpSpPr>
        <a:xfrm>
          <a:off x="0" y="0"/>
          <a:ext cx="0" cy="0"/>
          <a:chOff x="0" y="0"/>
          <a:chExt cx="0" cy="0"/>
        </a:xfrm>
      </p:grpSpPr>
      <p:pic>
        <p:nvPicPr>
          <p:cNvPr id="251" name="Google Shape;251;p81"/>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252" name="Google Shape;252;p81"/>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253" name="Google Shape;253;p81"/>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E27222"/>
              </a:buClr>
              <a:buSzPts val="7200"/>
              <a:buFont typeface="Arial"/>
              <a:buNone/>
              <a:defRPr sz="7200" b="1" i="0" u="none" strike="noStrike" cap="none">
                <a:solidFill>
                  <a:srgbClr val="E2722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4" name="Google Shape;254;p81"/>
          <p:cNvSpPr txBox="1">
            <a:spLocks noGrp="1"/>
          </p:cNvSpPr>
          <p:nvPr>
            <p:ph type="body" idx="1"/>
          </p:nvPr>
        </p:nvSpPr>
        <p:spPr>
          <a:xfrm>
            <a:off x="217488" y="4005064"/>
            <a:ext cx="4941174"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WhiteOrange- Logo">
  <p:cSld name="WhiteOrange- Logo">
    <p:spTree>
      <p:nvGrpSpPr>
        <p:cNvPr id="1" name="Shape 255"/>
        <p:cNvGrpSpPr/>
        <p:nvPr/>
      </p:nvGrpSpPr>
      <p:grpSpPr>
        <a:xfrm>
          <a:off x="0" y="0"/>
          <a:ext cx="0" cy="0"/>
          <a:chOff x="0" y="0"/>
          <a:chExt cx="0" cy="0"/>
        </a:xfrm>
      </p:grpSpPr>
      <p:pic>
        <p:nvPicPr>
          <p:cNvPr id="256" name="Google Shape;256;p82"/>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257" name="Google Shape;257;p82"/>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258" name="Google Shape;258;p82"/>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E27222"/>
              </a:buClr>
              <a:buSzPts val="7200"/>
              <a:buFont typeface="Arial"/>
              <a:buNone/>
              <a:defRPr sz="7200" b="1" i="0" u="none" strike="noStrike" cap="none">
                <a:solidFill>
                  <a:srgbClr val="E2722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WhiteOrangeContent - 1 Point">
  <p:cSld name="WhiteOrangeContent - 1 Point">
    <p:spTree>
      <p:nvGrpSpPr>
        <p:cNvPr id="1" name="Shape 259"/>
        <p:cNvGrpSpPr/>
        <p:nvPr/>
      </p:nvGrpSpPr>
      <p:grpSpPr>
        <a:xfrm>
          <a:off x="0" y="0"/>
          <a:ext cx="0" cy="0"/>
          <a:chOff x="0" y="0"/>
          <a:chExt cx="0" cy="0"/>
        </a:xfrm>
      </p:grpSpPr>
      <p:sp>
        <p:nvSpPr>
          <p:cNvPr id="260" name="Google Shape;260;p83"/>
          <p:cNvSpPr/>
          <p:nvPr/>
        </p:nvSpPr>
        <p:spPr>
          <a:xfrm>
            <a:off x="-319714" y="-27384"/>
            <a:ext cx="4235265" cy="6929120"/>
          </a:xfrm>
          <a:custGeom>
            <a:avLst/>
            <a:gdLst/>
            <a:ahLst/>
            <a:cxnLst/>
            <a:rect l="l" t="t" r="r" b="b"/>
            <a:pathLst>
              <a:path w="4047779" h="6858000" extrusionOk="0">
                <a:moveTo>
                  <a:pt x="0" y="0"/>
                </a:moveTo>
                <a:lnTo>
                  <a:pt x="3830038" y="0"/>
                </a:lnTo>
                <a:lnTo>
                  <a:pt x="3830038" y="804471"/>
                </a:lnTo>
                <a:lnTo>
                  <a:pt x="4047779" y="1067575"/>
                </a:lnTo>
                <a:lnTo>
                  <a:pt x="3830038" y="1330677"/>
                </a:lnTo>
                <a:lnTo>
                  <a:pt x="3830038" y="6858000"/>
                </a:lnTo>
                <a:lnTo>
                  <a:pt x="0" y="6858000"/>
                </a:lnTo>
                <a:close/>
              </a:path>
            </a:pathLst>
          </a:custGeom>
          <a:solidFill>
            <a:schemeClr val="lt1"/>
          </a:solidFill>
          <a:ln w="25400" cap="flat" cmpd="sng">
            <a:solidFill>
              <a:srgbClr val="E272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261" name="Google Shape;261;p83"/>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262" name="Google Shape;262;p83"/>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263" name="Google Shape;263;p83"/>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E27222"/>
              </a:buClr>
              <a:buSzPts val="4000"/>
              <a:buFont typeface="Arial"/>
              <a:buNone/>
              <a:defRPr sz="4000" b="1" i="0" u="none" strike="noStrike" cap="none">
                <a:solidFill>
                  <a:srgbClr val="E2722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4" name="Google Shape;264;p83"/>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WhiteOrangeContent - 2 points">
  <p:cSld name="WhiteOrangeContent - 2 points">
    <p:spTree>
      <p:nvGrpSpPr>
        <p:cNvPr id="1" name="Shape 265"/>
        <p:cNvGrpSpPr/>
        <p:nvPr/>
      </p:nvGrpSpPr>
      <p:grpSpPr>
        <a:xfrm>
          <a:off x="0" y="0"/>
          <a:ext cx="0" cy="0"/>
          <a:chOff x="0" y="0"/>
          <a:chExt cx="0" cy="0"/>
        </a:xfrm>
      </p:grpSpPr>
      <p:sp>
        <p:nvSpPr>
          <p:cNvPr id="266" name="Google Shape;266;p84"/>
          <p:cNvSpPr/>
          <p:nvPr/>
        </p:nvSpPr>
        <p:spPr>
          <a:xfrm>
            <a:off x="-100663" y="-22804"/>
            <a:ext cx="4047779" cy="6858000"/>
          </a:xfrm>
          <a:custGeom>
            <a:avLst/>
            <a:gdLst/>
            <a:ahLst/>
            <a:cxnLst/>
            <a:rect l="l" t="t" r="r" b="b"/>
            <a:pathLst>
              <a:path w="4047779" h="6858000" extrusionOk="0">
                <a:moveTo>
                  <a:pt x="0" y="0"/>
                </a:moveTo>
                <a:lnTo>
                  <a:pt x="3830038" y="0"/>
                </a:lnTo>
                <a:lnTo>
                  <a:pt x="3830038" y="1488707"/>
                </a:lnTo>
                <a:lnTo>
                  <a:pt x="4047779" y="1751811"/>
                </a:lnTo>
                <a:lnTo>
                  <a:pt x="3830038" y="2014913"/>
                </a:lnTo>
                <a:lnTo>
                  <a:pt x="3830038" y="4048235"/>
                </a:lnTo>
                <a:lnTo>
                  <a:pt x="4047779" y="4311339"/>
                </a:lnTo>
                <a:lnTo>
                  <a:pt x="3830038" y="4574441"/>
                </a:lnTo>
                <a:lnTo>
                  <a:pt x="3830038" y="6858000"/>
                </a:lnTo>
                <a:lnTo>
                  <a:pt x="0" y="6858000"/>
                </a:lnTo>
                <a:close/>
              </a:path>
            </a:pathLst>
          </a:custGeom>
          <a:solidFill>
            <a:schemeClr val="lt1"/>
          </a:solidFill>
          <a:ln w="25400" cap="flat" cmpd="sng">
            <a:solidFill>
              <a:srgbClr val="E272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267" name="Google Shape;267;p84"/>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268" name="Google Shape;268;p84"/>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269" name="Google Shape;269;p84"/>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0" name="Google Shape;270;p84"/>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1" name="Google Shape;271;p84"/>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E27222"/>
              </a:buClr>
              <a:buSzPts val="4000"/>
              <a:buFont typeface="Arial"/>
              <a:buNone/>
              <a:defRPr sz="4000" b="1" i="0" u="none" strike="noStrike" cap="none">
                <a:solidFill>
                  <a:srgbClr val="E2722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WhiteOrange Content - 3 points">
  <p:cSld name="WhiteOrange Content - 3 points">
    <p:spTree>
      <p:nvGrpSpPr>
        <p:cNvPr id="1" name="Shape 272"/>
        <p:cNvGrpSpPr/>
        <p:nvPr/>
      </p:nvGrpSpPr>
      <p:grpSpPr>
        <a:xfrm>
          <a:off x="0" y="0"/>
          <a:ext cx="0" cy="0"/>
          <a:chOff x="0" y="0"/>
          <a:chExt cx="0" cy="0"/>
        </a:xfrm>
      </p:grpSpPr>
      <p:sp>
        <p:nvSpPr>
          <p:cNvPr id="273" name="Google Shape;273;p85"/>
          <p:cNvSpPr/>
          <p:nvPr/>
        </p:nvSpPr>
        <p:spPr>
          <a:xfrm rot="5400000">
            <a:off x="-1513631" y="1405111"/>
            <a:ext cx="6858001" cy="4047779"/>
          </a:xfrm>
          <a:custGeom>
            <a:avLst/>
            <a:gdLst/>
            <a:ahLst/>
            <a:cxnLst/>
            <a:rect l="l" t="t" r="r" b="b"/>
            <a:pathLst>
              <a:path w="6858001" h="4047779" extrusionOk="0">
                <a:moveTo>
                  <a:pt x="0" y="4047779"/>
                </a:moveTo>
                <a:lnTo>
                  <a:pt x="0" y="217741"/>
                </a:lnTo>
                <a:lnTo>
                  <a:pt x="804472" y="217741"/>
                </a:lnTo>
                <a:lnTo>
                  <a:pt x="1067575" y="0"/>
                </a:lnTo>
                <a:lnTo>
                  <a:pt x="1330677" y="217741"/>
                </a:lnTo>
                <a:lnTo>
                  <a:pt x="2804316" y="217741"/>
                </a:lnTo>
                <a:lnTo>
                  <a:pt x="3067419" y="0"/>
                </a:lnTo>
                <a:lnTo>
                  <a:pt x="3330521" y="217741"/>
                </a:lnTo>
                <a:lnTo>
                  <a:pt x="4804160" y="217741"/>
                </a:lnTo>
                <a:lnTo>
                  <a:pt x="5067263" y="0"/>
                </a:lnTo>
                <a:lnTo>
                  <a:pt x="5330366" y="217741"/>
                </a:lnTo>
                <a:lnTo>
                  <a:pt x="6858001" y="217741"/>
                </a:lnTo>
                <a:lnTo>
                  <a:pt x="6858001" y="4047779"/>
                </a:lnTo>
                <a:close/>
              </a:path>
            </a:pathLst>
          </a:custGeom>
          <a:solidFill>
            <a:schemeClr val="lt1"/>
          </a:solidFill>
          <a:ln w="25400" cap="flat" cmpd="sng">
            <a:solidFill>
              <a:srgbClr val="E272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4" name="Google Shape;274;p85"/>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275" name="Google Shape;275;p85"/>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276" name="Google Shape;276;p85"/>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E27222"/>
              </a:buClr>
              <a:buSzPts val="4000"/>
              <a:buFont typeface="Arial"/>
              <a:buNone/>
              <a:defRPr sz="4000" b="1" i="0" u="none" strike="noStrike" cap="none">
                <a:solidFill>
                  <a:srgbClr val="E2722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7" name="Google Shape;277;p85"/>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8" name="Google Shape;278;p85"/>
          <p:cNvSpPr txBox="1">
            <a:spLocks noGrp="1"/>
          </p:cNvSpPr>
          <p:nvPr>
            <p:ph type="body" idx="2"/>
          </p:nvPr>
        </p:nvSpPr>
        <p:spPr>
          <a:xfrm>
            <a:off x="4103688" y="2625367"/>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9" name="Google Shape;279;p85"/>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range Bg - Lg Pic Quote Top">
  <p:cSld name="Orange Bg - Lg Pic Quote Top">
    <p:spTree>
      <p:nvGrpSpPr>
        <p:cNvPr id="1" name="Shape 280"/>
        <p:cNvGrpSpPr/>
        <p:nvPr/>
      </p:nvGrpSpPr>
      <p:grpSpPr>
        <a:xfrm>
          <a:off x="0" y="0"/>
          <a:ext cx="0" cy="0"/>
          <a:chOff x="0" y="0"/>
          <a:chExt cx="0" cy="0"/>
        </a:xfrm>
      </p:grpSpPr>
      <p:sp>
        <p:nvSpPr>
          <p:cNvPr id="281" name="Google Shape;281;p86"/>
          <p:cNvSpPr/>
          <p:nvPr/>
        </p:nvSpPr>
        <p:spPr>
          <a:xfrm>
            <a:off x="-1" y="0"/>
            <a:ext cx="9144001" cy="6858000"/>
          </a:xfrm>
          <a:prstGeom prst="rect">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282" name="Google Shape;282;p86"/>
          <p:cNvSpPr>
            <a:spLocks noGrp="1"/>
          </p:cNvSpPr>
          <p:nvPr>
            <p:ph type="pic" idx="2"/>
          </p:nvPr>
        </p:nvSpPr>
        <p:spPr>
          <a:xfrm>
            <a:off x="0" y="0"/>
            <a:ext cx="9144000" cy="6858000"/>
          </a:xfrm>
          <a:prstGeom prst="rect">
            <a:avLst/>
          </a:prstGeom>
          <a:noFill/>
          <a:ln>
            <a:noFill/>
          </a:ln>
        </p:spPr>
      </p:sp>
      <p:sp>
        <p:nvSpPr>
          <p:cNvPr id="283" name="Google Shape;283;p86"/>
          <p:cNvSpPr txBox="1">
            <a:spLocks noGrp="1"/>
          </p:cNvSpPr>
          <p:nvPr>
            <p:ph type="ctrTitle"/>
          </p:nvPr>
        </p:nvSpPr>
        <p:spPr>
          <a:xfrm>
            <a:off x="217488" y="236538"/>
            <a:ext cx="7883079" cy="3717033"/>
          </a:xfrm>
          <a:prstGeom prst="rect">
            <a:avLst/>
          </a:prstGeom>
          <a:noFill/>
          <a:ln>
            <a:noFill/>
          </a:ln>
        </p:spPr>
        <p:txBody>
          <a:bodyPr spcFirstLastPara="1" wrap="square" lIns="0" tIns="0" rIns="0" bIns="0" anchor="t"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ngarine Section - 3 pics">
  <p:cSld name="Tangarine Section - 3 pics">
    <p:spTree>
      <p:nvGrpSpPr>
        <p:cNvPr id="1" name="Shape 26"/>
        <p:cNvGrpSpPr/>
        <p:nvPr/>
      </p:nvGrpSpPr>
      <p:grpSpPr>
        <a:xfrm>
          <a:off x="0" y="0"/>
          <a:ext cx="0" cy="0"/>
          <a:chOff x="0" y="0"/>
          <a:chExt cx="0" cy="0"/>
        </a:xfrm>
      </p:grpSpPr>
      <p:sp>
        <p:nvSpPr>
          <p:cNvPr id="27" name="Google Shape;27;p42"/>
          <p:cNvSpPr/>
          <p:nvPr/>
        </p:nvSpPr>
        <p:spPr>
          <a:xfrm>
            <a:off x="0" y="0"/>
            <a:ext cx="9144000" cy="6858000"/>
          </a:xfrm>
          <a:prstGeom prst="rect">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sp>
        <p:nvSpPr>
          <p:cNvPr id="28" name="Google Shape;28;p42"/>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42"/>
          <p:cNvSpPr>
            <a:spLocks noGrp="1"/>
          </p:cNvSpPr>
          <p:nvPr>
            <p:ph type="pic" idx="2"/>
          </p:nvPr>
        </p:nvSpPr>
        <p:spPr>
          <a:xfrm>
            <a:off x="5688632" y="-42728"/>
            <a:ext cx="3455368" cy="2348880"/>
          </a:xfrm>
          <a:prstGeom prst="rect">
            <a:avLst/>
          </a:prstGeom>
          <a:noFill/>
          <a:ln>
            <a:noFill/>
          </a:ln>
        </p:spPr>
      </p:sp>
      <p:sp>
        <p:nvSpPr>
          <p:cNvPr id="30" name="Google Shape;30;p42"/>
          <p:cNvSpPr>
            <a:spLocks noGrp="1"/>
          </p:cNvSpPr>
          <p:nvPr>
            <p:ph type="pic" idx="3"/>
          </p:nvPr>
        </p:nvSpPr>
        <p:spPr>
          <a:xfrm>
            <a:off x="5688632" y="4590069"/>
            <a:ext cx="3455368" cy="2283917"/>
          </a:xfrm>
          <a:prstGeom prst="rect">
            <a:avLst/>
          </a:prstGeom>
          <a:noFill/>
          <a:ln>
            <a:noFill/>
          </a:ln>
        </p:spPr>
      </p:sp>
      <p:sp>
        <p:nvSpPr>
          <p:cNvPr id="31" name="Google Shape;31;p42"/>
          <p:cNvSpPr>
            <a:spLocks noGrp="1"/>
          </p:cNvSpPr>
          <p:nvPr>
            <p:ph type="pic" idx="4"/>
          </p:nvPr>
        </p:nvSpPr>
        <p:spPr>
          <a:xfrm>
            <a:off x="5688632" y="2306152"/>
            <a:ext cx="3455368" cy="2283917"/>
          </a:xfrm>
          <a:prstGeom prst="rect">
            <a:avLst/>
          </a:prstGeom>
          <a:no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 Bg - Lg Pic Quote Bottom">
  <p:cSld name="Orange Bg - Lg Pic Quote Bottom">
    <p:spTree>
      <p:nvGrpSpPr>
        <p:cNvPr id="1" name="Shape 284"/>
        <p:cNvGrpSpPr/>
        <p:nvPr/>
      </p:nvGrpSpPr>
      <p:grpSpPr>
        <a:xfrm>
          <a:off x="0" y="0"/>
          <a:ext cx="0" cy="0"/>
          <a:chOff x="0" y="0"/>
          <a:chExt cx="0" cy="0"/>
        </a:xfrm>
      </p:grpSpPr>
      <p:sp>
        <p:nvSpPr>
          <p:cNvPr id="285" name="Google Shape;285;p87"/>
          <p:cNvSpPr/>
          <p:nvPr/>
        </p:nvSpPr>
        <p:spPr>
          <a:xfrm>
            <a:off x="-1" y="0"/>
            <a:ext cx="9144001" cy="6858000"/>
          </a:xfrm>
          <a:prstGeom prst="rect">
            <a:avLst/>
          </a:prstGeom>
          <a:solidFill>
            <a:srgbClr val="E272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286" name="Google Shape;286;p87"/>
          <p:cNvSpPr>
            <a:spLocks noGrp="1"/>
          </p:cNvSpPr>
          <p:nvPr>
            <p:ph type="pic" idx="2"/>
          </p:nvPr>
        </p:nvSpPr>
        <p:spPr>
          <a:xfrm>
            <a:off x="0" y="0"/>
            <a:ext cx="9144000" cy="6858000"/>
          </a:xfrm>
          <a:prstGeom prst="rect">
            <a:avLst/>
          </a:prstGeom>
          <a:noFill/>
          <a:ln>
            <a:noFill/>
          </a:ln>
        </p:spPr>
      </p:sp>
      <p:sp>
        <p:nvSpPr>
          <p:cNvPr id="287" name="Google Shape;287;p87"/>
          <p:cNvSpPr txBox="1">
            <a:spLocks noGrp="1"/>
          </p:cNvSpPr>
          <p:nvPr>
            <p:ph type="ctrTitle"/>
          </p:nvPr>
        </p:nvSpPr>
        <p:spPr>
          <a:xfrm>
            <a:off x="217488" y="236538"/>
            <a:ext cx="7883079" cy="6432822"/>
          </a:xfrm>
          <a:prstGeom prst="rect">
            <a:avLst/>
          </a:prstGeom>
          <a:noFill/>
          <a:ln>
            <a:noFill/>
          </a:ln>
        </p:spPr>
        <p:txBody>
          <a:bodyPr spcFirstLastPara="1" wrap="square" lIns="0" tIns="0" rIns="0" bIns="0" anchor="b"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 Section - pic">
  <p:cSld name="Red Section - pic">
    <p:spTree>
      <p:nvGrpSpPr>
        <p:cNvPr id="1" name="Shape 288"/>
        <p:cNvGrpSpPr/>
        <p:nvPr/>
      </p:nvGrpSpPr>
      <p:grpSpPr>
        <a:xfrm>
          <a:off x="0" y="0"/>
          <a:ext cx="0" cy="0"/>
          <a:chOff x="0" y="0"/>
          <a:chExt cx="0" cy="0"/>
        </a:xfrm>
      </p:grpSpPr>
      <p:sp>
        <p:nvSpPr>
          <p:cNvPr id="289" name="Google Shape;289;p88"/>
          <p:cNvSpPr/>
          <p:nvPr/>
        </p:nvSpPr>
        <p:spPr>
          <a:xfrm>
            <a:off x="0" y="0"/>
            <a:ext cx="9144000" cy="6858000"/>
          </a:xfrm>
          <a:prstGeom prst="rect">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4002B"/>
              </a:solidFill>
              <a:latin typeface="Calibri"/>
              <a:ea typeface="Calibri"/>
              <a:cs typeface="Calibri"/>
              <a:sym typeface="Calibri"/>
            </a:endParaRPr>
          </a:p>
        </p:txBody>
      </p:sp>
      <p:sp>
        <p:nvSpPr>
          <p:cNvPr id="290" name="Google Shape;290;p88"/>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1" name="Google Shape;291;p88"/>
          <p:cNvSpPr>
            <a:spLocks noGrp="1"/>
          </p:cNvSpPr>
          <p:nvPr>
            <p:ph type="pic" idx="2"/>
          </p:nvPr>
        </p:nvSpPr>
        <p:spPr>
          <a:xfrm>
            <a:off x="5435600" y="-99393"/>
            <a:ext cx="3708400" cy="7071717"/>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Red Section - 3 pics">
  <p:cSld name="Red Section - 3 pics">
    <p:spTree>
      <p:nvGrpSpPr>
        <p:cNvPr id="1" name="Shape 292"/>
        <p:cNvGrpSpPr/>
        <p:nvPr/>
      </p:nvGrpSpPr>
      <p:grpSpPr>
        <a:xfrm>
          <a:off x="0" y="0"/>
          <a:ext cx="0" cy="0"/>
          <a:chOff x="0" y="0"/>
          <a:chExt cx="0" cy="0"/>
        </a:xfrm>
      </p:grpSpPr>
      <p:sp>
        <p:nvSpPr>
          <p:cNvPr id="293" name="Google Shape;293;p89"/>
          <p:cNvSpPr/>
          <p:nvPr/>
        </p:nvSpPr>
        <p:spPr>
          <a:xfrm>
            <a:off x="-1" y="0"/>
            <a:ext cx="9144001" cy="6858000"/>
          </a:xfrm>
          <a:prstGeom prst="rect">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294" name="Google Shape;294;p89"/>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5" name="Google Shape;295;p89"/>
          <p:cNvSpPr>
            <a:spLocks noGrp="1"/>
          </p:cNvSpPr>
          <p:nvPr>
            <p:ph type="pic" idx="2"/>
          </p:nvPr>
        </p:nvSpPr>
        <p:spPr>
          <a:xfrm>
            <a:off x="5688632" y="-42728"/>
            <a:ext cx="3455368" cy="2348880"/>
          </a:xfrm>
          <a:prstGeom prst="rect">
            <a:avLst/>
          </a:prstGeom>
          <a:noFill/>
          <a:ln>
            <a:noFill/>
          </a:ln>
        </p:spPr>
      </p:sp>
      <p:sp>
        <p:nvSpPr>
          <p:cNvPr id="296" name="Google Shape;296;p89"/>
          <p:cNvSpPr>
            <a:spLocks noGrp="1"/>
          </p:cNvSpPr>
          <p:nvPr>
            <p:ph type="pic" idx="3"/>
          </p:nvPr>
        </p:nvSpPr>
        <p:spPr>
          <a:xfrm>
            <a:off x="5688632" y="4590069"/>
            <a:ext cx="3455368" cy="2283917"/>
          </a:xfrm>
          <a:prstGeom prst="rect">
            <a:avLst/>
          </a:prstGeom>
          <a:noFill/>
          <a:ln>
            <a:noFill/>
          </a:ln>
        </p:spPr>
      </p:sp>
      <p:sp>
        <p:nvSpPr>
          <p:cNvPr id="297" name="Google Shape;297;p89"/>
          <p:cNvSpPr>
            <a:spLocks noGrp="1"/>
          </p:cNvSpPr>
          <p:nvPr>
            <p:ph type="pic" idx="4"/>
          </p:nvPr>
        </p:nvSpPr>
        <p:spPr>
          <a:xfrm>
            <a:off x="5688632" y="2306152"/>
            <a:ext cx="3455368" cy="2283917"/>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d Section - Subhead + Pic">
  <p:cSld name="Red Section - Subhead + Pic">
    <p:spTree>
      <p:nvGrpSpPr>
        <p:cNvPr id="1" name="Shape 298"/>
        <p:cNvGrpSpPr/>
        <p:nvPr/>
      </p:nvGrpSpPr>
      <p:grpSpPr>
        <a:xfrm>
          <a:off x="0" y="0"/>
          <a:ext cx="0" cy="0"/>
          <a:chOff x="0" y="0"/>
          <a:chExt cx="0" cy="0"/>
        </a:xfrm>
      </p:grpSpPr>
      <p:sp>
        <p:nvSpPr>
          <p:cNvPr id="299" name="Google Shape;299;p90"/>
          <p:cNvSpPr/>
          <p:nvPr/>
        </p:nvSpPr>
        <p:spPr>
          <a:xfrm>
            <a:off x="-1" y="0"/>
            <a:ext cx="9144001" cy="6858000"/>
          </a:xfrm>
          <a:prstGeom prst="rect">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300" name="Google Shape;300;p90"/>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1" name="Google Shape;301;p90"/>
          <p:cNvSpPr>
            <a:spLocks noGrp="1"/>
          </p:cNvSpPr>
          <p:nvPr>
            <p:ph type="pic" idx="2"/>
          </p:nvPr>
        </p:nvSpPr>
        <p:spPr>
          <a:xfrm>
            <a:off x="5435600" y="-99393"/>
            <a:ext cx="3708400" cy="7071717"/>
          </a:xfrm>
          <a:prstGeom prst="rect">
            <a:avLst/>
          </a:prstGeom>
          <a:noFill/>
          <a:ln>
            <a:noFill/>
          </a:ln>
        </p:spPr>
      </p:sp>
      <p:sp>
        <p:nvSpPr>
          <p:cNvPr id="302" name="Google Shape;302;p90"/>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262626"/>
              </a:buClr>
              <a:buSzPts val="2400"/>
              <a:buFont typeface="Arial"/>
              <a:buNone/>
              <a:defRPr sz="2400" b="1" i="0" u="none" strike="noStrike" cap="none">
                <a:solidFill>
                  <a:srgbClr val="262626"/>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Red Section - Subhead+Logo">
  <p:cSld name="Red Section - Subhead+Logo">
    <p:spTree>
      <p:nvGrpSpPr>
        <p:cNvPr id="1" name="Shape 303"/>
        <p:cNvGrpSpPr/>
        <p:nvPr/>
      </p:nvGrpSpPr>
      <p:grpSpPr>
        <a:xfrm>
          <a:off x="0" y="0"/>
          <a:ext cx="0" cy="0"/>
          <a:chOff x="0" y="0"/>
          <a:chExt cx="0" cy="0"/>
        </a:xfrm>
      </p:grpSpPr>
      <p:sp>
        <p:nvSpPr>
          <p:cNvPr id="304" name="Google Shape;304;p91"/>
          <p:cNvSpPr/>
          <p:nvPr/>
        </p:nvSpPr>
        <p:spPr>
          <a:xfrm>
            <a:off x="-1" y="0"/>
            <a:ext cx="9144001" cy="6858000"/>
          </a:xfrm>
          <a:prstGeom prst="rect">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pic>
        <p:nvPicPr>
          <p:cNvPr id="305" name="Google Shape;305;p91"/>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306" name="Google Shape;306;p91"/>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307" name="Google Shape;307;p91"/>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8" name="Google Shape;308;p91"/>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262626"/>
              </a:buClr>
              <a:buSzPts val="2400"/>
              <a:buFont typeface="Arial"/>
              <a:buNone/>
              <a:defRPr sz="2400" b="1" i="0" u="none" strike="noStrike" cap="none">
                <a:solidFill>
                  <a:srgbClr val="262626"/>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Red Section - Subhead+3pics">
  <p:cSld name="Red Section - Subhead+3pics">
    <p:spTree>
      <p:nvGrpSpPr>
        <p:cNvPr id="1" name="Shape 309"/>
        <p:cNvGrpSpPr/>
        <p:nvPr/>
      </p:nvGrpSpPr>
      <p:grpSpPr>
        <a:xfrm>
          <a:off x="0" y="0"/>
          <a:ext cx="0" cy="0"/>
          <a:chOff x="0" y="0"/>
          <a:chExt cx="0" cy="0"/>
        </a:xfrm>
      </p:grpSpPr>
      <p:sp>
        <p:nvSpPr>
          <p:cNvPr id="310" name="Google Shape;310;p92"/>
          <p:cNvSpPr/>
          <p:nvPr/>
        </p:nvSpPr>
        <p:spPr>
          <a:xfrm>
            <a:off x="-1" y="0"/>
            <a:ext cx="9144001" cy="6858000"/>
          </a:xfrm>
          <a:prstGeom prst="rect">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311" name="Google Shape;311;p92"/>
          <p:cNvSpPr>
            <a:spLocks noGrp="1"/>
          </p:cNvSpPr>
          <p:nvPr>
            <p:ph type="pic" idx="2"/>
          </p:nvPr>
        </p:nvSpPr>
        <p:spPr>
          <a:xfrm>
            <a:off x="5688632" y="-42728"/>
            <a:ext cx="3455368" cy="2348880"/>
          </a:xfrm>
          <a:prstGeom prst="rect">
            <a:avLst/>
          </a:prstGeom>
          <a:noFill/>
          <a:ln>
            <a:noFill/>
          </a:ln>
        </p:spPr>
      </p:sp>
      <p:sp>
        <p:nvSpPr>
          <p:cNvPr id="312" name="Google Shape;312;p92"/>
          <p:cNvSpPr>
            <a:spLocks noGrp="1"/>
          </p:cNvSpPr>
          <p:nvPr>
            <p:ph type="pic" idx="3"/>
          </p:nvPr>
        </p:nvSpPr>
        <p:spPr>
          <a:xfrm>
            <a:off x="5688632" y="4590069"/>
            <a:ext cx="3455368" cy="2283917"/>
          </a:xfrm>
          <a:prstGeom prst="rect">
            <a:avLst/>
          </a:prstGeom>
          <a:noFill/>
          <a:ln>
            <a:noFill/>
          </a:ln>
        </p:spPr>
      </p:sp>
      <p:sp>
        <p:nvSpPr>
          <p:cNvPr id="313" name="Google Shape;313;p92"/>
          <p:cNvSpPr>
            <a:spLocks noGrp="1"/>
          </p:cNvSpPr>
          <p:nvPr>
            <p:ph type="pic" idx="4"/>
          </p:nvPr>
        </p:nvSpPr>
        <p:spPr>
          <a:xfrm>
            <a:off x="5688632" y="2306152"/>
            <a:ext cx="3455368" cy="2283917"/>
          </a:xfrm>
          <a:prstGeom prst="rect">
            <a:avLst/>
          </a:prstGeom>
          <a:noFill/>
          <a:ln>
            <a:noFill/>
          </a:ln>
        </p:spPr>
      </p:sp>
      <p:sp>
        <p:nvSpPr>
          <p:cNvPr id="314" name="Google Shape;314;p92"/>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5" name="Google Shape;315;p92"/>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262626"/>
              </a:buClr>
              <a:buSzPts val="2400"/>
              <a:buFont typeface="Arial"/>
              <a:buNone/>
              <a:defRPr sz="2400" b="1" i="0" u="none" strike="noStrike" cap="none">
                <a:solidFill>
                  <a:srgbClr val="262626"/>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Red Content - Single Point">
  <p:cSld name="Red Content - Single Point">
    <p:spTree>
      <p:nvGrpSpPr>
        <p:cNvPr id="1" name="Shape 316"/>
        <p:cNvGrpSpPr/>
        <p:nvPr/>
      </p:nvGrpSpPr>
      <p:grpSpPr>
        <a:xfrm>
          <a:off x="0" y="0"/>
          <a:ext cx="0" cy="0"/>
          <a:chOff x="0" y="0"/>
          <a:chExt cx="0" cy="0"/>
        </a:xfrm>
      </p:grpSpPr>
      <p:sp>
        <p:nvSpPr>
          <p:cNvPr id="317" name="Google Shape;317;p93"/>
          <p:cNvSpPr/>
          <p:nvPr/>
        </p:nvSpPr>
        <p:spPr>
          <a:xfrm>
            <a:off x="-108520" y="0"/>
            <a:ext cx="3830038" cy="6858000"/>
          </a:xfrm>
          <a:prstGeom prst="rect">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318" name="Google Shape;318;p93"/>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319" name="Google Shape;319;p93"/>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320" name="Google Shape;320;p93"/>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1" name="Google Shape;321;p93"/>
          <p:cNvSpPr/>
          <p:nvPr/>
        </p:nvSpPr>
        <p:spPr>
          <a:xfrm rot="5400000">
            <a:off x="3455575" y="926008"/>
            <a:ext cx="684235" cy="283132"/>
          </a:xfrm>
          <a:prstGeom prst="triangle">
            <a:avLst>
              <a:gd name="adj" fmla="val 50000"/>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2" name="Google Shape;322;p93"/>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red Content - 2 points">
  <p:cSld name="red Content - 2 points">
    <p:spTree>
      <p:nvGrpSpPr>
        <p:cNvPr id="1" name="Shape 323"/>
        <p:cNvGrpSpPr/>
        <p:nvPr/>
      </p:nvGrpSpPr>
      <p:grpSpPr>
        <a:xfrm>
          <a:off x="0" y="0"/>
          <a:ext cx="0" cy="0"/>
          <a:chOff x="0" y="0"/>
          <a:chExt cx="0" cy="0"/>
        </a:xfrm>
      </p:grpSpPr>
      <p:sp>
        <p:nvSpPr>
          <p:cNvPr id="324" name="Google Shape;324;p94"/>
          <p:cNvSpPr/>
          <p:nvPr/>
        </p:nvSpPr>
        <p:spPr>
          <a:xfrm>
            <a:off x="-108520" y="0"/>
            <a:ext cx="3830038" cy="6858000"/>
          </a:xfrm>
          <a:prstGeom prst="rect">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325" name="Google Shape;325;p94"/>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326" name="Google Shape;326;p94"/>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327" name="Google Shape;327;p94"/>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8" name="Google Shape;328;p94"/>
          <p:cNvSpPr/>
          <p:nvPr/>
        </p:nvSpPr>
        <p:spPr>
          <a:xfrm rot="5400000">
            <a:off x="3455575" y="1610244"/>
            <a:ext cx="684235" cy="283132"/>
          </a:xfrm>
          <a:prstGeom prst="triangle">
            <a:avLst>
              <a:gd name="adj" fmla="val 50000"/>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p94"/>
          <p:cNvSpPr/>
          <p:nvPr/>
        </p:nvSpPr>
        <p:spPr>
          <a:xfrm rot="5400000">
            <a:off x="3455575" y="4169772"/>
            <a:ext cx="684235" cy="283132"/>
          </a:xfrm>
          <a:prstGeom prst="triangle">
            <a:avLst>
              <a:gd name="adj" fmla="val 50000"/>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0" name="Google Shape;330;p94"/>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1" name="Google Shape;331;p94"/>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Red Content - 3 points">
  <p:cSld name="Red Content - 3 points">
    <p:spTree>
      <p:nvGrpSpPr>
        <p:cNvPr id="1" name="Shape 332"/>
        <p:cNvGrpSpPr/>
        <p:nvPr/>
      </p:nvGrpSpPr>
      <p:grpSpPr>
        <a:xfrm>
          <a:off x="0" y="0"/>
          <a:ext cx="0" cy="0"/>
          <a:chOff x="0" y="0"/>
          <a:chExt cx="0" cy="0"/>
        </a:xfrm>
      </p:grpSpPr>
      <p:sp>
        <p:nvSpPr>
          <p:cNvPr id="333" name="Google Shape;333;p95"/>
          <p:cNvSpPr/>
          <p:nvPr/>
        </p:nvSpPr>
        <p:spPr>
          <a:xfrm>
            <a:off x="-108520" y="0"/>
            <a:ext cx="3830038" cy="6858000"/>
          </a:xfrm>
          <a:prstGeom prst="rect">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334" name="Google Shape;334;p95"/>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335" name="Google Shape;335;p95"/>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336" name="Google Shape;336;p95"/>
          <p:cNvSpPr/>
          <p:nvPr/>
        </p:nvSpPr>
        <p:spPr>
          <a:xfrm rot="5400000">
            <a:off x="3455575" y="926008"/>
            <a:ext cx="684235" cy="283132"/>
          </a:xfrm>
          <a:prstGeom prst="triangle">
            <a:avLst>
              <a:gd name="adj" fmla="val 50000"/>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7" name="Google Shape;337;p95"/>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8" name="Google Shape;338;p95"/>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9" name="Google Shape;339;p95"/>
          <p:cNvSpPr/>
          <p:nvPr/>
        </p:nvSpPr>
        <p:spPr>
          <a:xfrm rot="5400000">
            <a:off x="3455575" y="2925852"/>
            <a:ext cx="684235" cy="283132"/>
          </a:xfrm>
          <a:prstGeom prst="triangle">
            <a:avLst>
              <a:gd name="adj" fmla="val 50000"/>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p95"/>
          <p:cNvSpPr/>
          <p:nvPr/>
        </p:nvSpPr>
        <p:spPr>
          <a:xfrm rot="5400000">
            <a:off x="3455575" y="4925696"/>
            <a:ext cx="684235" cy="283132"/>
          </a:xfrm>
          <a:prstGeom prst="triangle">
            <a:avLst>
              <a:gd name="adj" fmla="val 50000"/>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p95"/>
          <p:cNvSpPr txBox="1">
            <a:spLocks noGrp="1"/>
          </p:cNvSpPr>
          <p:nvPr>
            <p:ph type="body" idx="2"/>
          </p:nvPr>
        </p:nvSpPr>
        <p:spPr>
          <a:xfrm>
            <a:off x="4103688" y="2564904"/>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2" name="Google Shape;342;p95"/>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WhiteRedContent - 1 Point">
  <p:cSld name="WhiteRedContent - 1 Point">
    <p:spTree>
      <p:nvGrpSpPr>
        <p:cNvPr id="1" name="Shape 343"/>
        <p:cNvGrpSpPr/>
        <p:nvPr/>
      </p:nvGrpSpPr>
      <p:grpSpPr>
        <a:xfrm>
          <a:off x="0" y="0"/>
          <a:ext cx="0" cy="0"/>
          <a:chOff x="0" y="0"/>
          <a:chExt cx="0" cy="0"/>
        </a:xfrm>
      </p:grpSpPr>
      <p:sp>
        <p:nvSpPr>
          <p:cNvPr id="344" name="Google Shape;344;p96"/>
          <p:cNvSpPr/>
          <p:nvPr/>
        </p:nvSpPr>
        <p:spPr>
          <a:xfrm>
            <a:off x="-319714" y="-27384"/>
            <a:ext cx="4235265" cy="6929120"/>
          </a:xfrm>
          <a:custGeom>
            <a:avLst/>
            <a:gdLst/>
            <a:ahLst/>
            <a:cxnLst/>
            <a:rect l="l" t="t" r="r" b="b"/>
            <a:pathLst>
              <a:path w="4047779" h="6858000" extrusionOk="0">
                <a:moveTo>
                  <a:pt x="0" y="0"/>
                </a:moveTo>
                <a:lnTo>
                  <a:pt x="3830038" y="0"/>
                </a:lnTo>
                <a:lnTo>
                  <a:pt x="3830038" y="804471"/>
                </a:lnTo>
                <a:lnTo>
                  <a:pt x="4047779" y="1067575"/>
                </a:lnTo>
                <a:lnTo>
                  <a:pt x="3830038" y="1330677"/>
                </a:lnTo>
                <a:lnTo>
                  <a:pt x="3830038" y="6858000"/>
                </a:lnTo>
                <a:lnTo>
                  <a:pt x="0" y="6858000"/>
                </a:lnTo>
                <a:close/>
              </a:path>
            </a:pathLst>
          </a:custGeom>
          <a:solidFill>
            <a:schemeClr val="lt1"/>
          </a:solidFill>
          <a:ln w="25400" cap="flat" cmpd="sng">
            <a:solidFill>
              <a:srgbClr val="E400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345" name="Google Shape;345;p96"/>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346" name="Google Shape;346;p96"/>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347" name="Google Shape;347;p96"/>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E4002B"/>
              </a:buClr>
              <a:buSzPts val="4000"/>
              <a:buFont typeface="Arial"/>
              <a:buNone/>
              <a:defRPr sz="4000" b="1" i="0" u="none" strike="noStrike" cap="none">
                <a:solidFill>
                  <a:srgbClr val="E4002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8" name="Google Shape;348;p96"/>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ngarine Section - Subhead+Logo">
  <p:cSld name="Tangarine Section - Subhead+Logo">
    <p:spTree>
      <p:nvGrpSpPr>
        <p:cNvPr id="1" name="Shape 32"/>
        <p:cNvGrpSpPr/>
        <p:nvPr/>
      </p:nvGrpSpPr>
      <p:grpSpPr>
        <a:xfrm>
          <a:off x="0" y="0"/>
          <a:ext cx="0" cy="0"/>
          <a:chOff x="0" y="0"/>
          <a:chExt cx="0" cy="0"/>
        </a:xfrm>
      </p:grpSpPr>
      <p:sp>
        <p:nvSpPr>
          <p:cNvPr id="33" name="Google Shape;33;p43"/>
          <p:cNvSpPr/>
          <p:nvPr/>
        </p:nvSpPr>
        <p:spPr>
          <a:xfrm>
            <a:off x="0" y="0"/>
            <a:ext cx="9144000" cy="6858000"/>
          </a:xfrm>
          <a:prstGeom prst="rect">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34" name="Google Shape;34;p43"/>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35" name="Google Shape;35;p43"/>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36" name="Google Shape;36;p43"/>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43"/>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WhiteRedContent - 2 points">
  <p:cSld name="WhiteRedContent - 2 points">
    <p:spTree>
      <p:nvGrpSpPr>
        <p:cNvPr id="1" name="Shape 349"/>
        <p:cNvGrpSpPr/>
        <p:nvPr/>
      </p:nvGrpSpPr>
      <p:grpSpPr>
        <a:xfrm>
          <a:off x="0" y="0"/>
          <a:ext cx="0" cy="0"/>
          <a:chOff x="0" y="0"/>
          <a:chExt cx="0" cy="0"/>
        </a:xfrm>
      </p:grpSpPr>
      <p:sp>
        <p:nvSpPr>
          <p:cNvPr id="350" name="Google Shape;350;p97"/>
          <p:cNvSpPr/>
          <p:nvPr/>
        </p:nvSpPr>
        <p:spPr>
          <a:xfrm>
            <a:off x="-100663" y="-22804"/>
            <a:ext cx="4047779" cy="6858000"/>
          </a:xfrm>
          <a:custGeom>
            <a:avLst/>
            <a:gdLst/>
            <a:ahLst/>
            <a:cxnLst/>
            <a:rect l="l" t="t" r="r" b="b"/>
            <a:pathLst>
              <a:path w="4047779" h="6858000" extrusionOk="0">
                <a:moveTo>
                  <a:pt x="0" y="0"/>
                </a:moveTo>
                <a:lnTo>
                  <a:pt x="3830038" y="0"/>
                </a:lnTo>
                <a:lnTo>
                  <a:pt x="3830038" y="1488707"/>
                </a:lnTo>
                <a:lnTo>
                  <a:pt x="4047779" y="1751811"/>
                </a:lnTo>
                <a:lnTo>
                  <a:pt x="3830038" y="2014913"/>
                </a:lnTo>
                <a:lnTo>
                  <a:pt x="3830038" y="4048235"/>
                </a:lnTo>
                <a:lnTo>
                  <a:pt x="4047779" y="4311339"/>
                </a:lnTo>
                <a:lnTo>
                  <a:pt x="3830038" y="4574441"/>
                </a:lnTo>
                <a:lnTo>
                  <a:pt x="3830038" y="6858000"/>
                </a:lnTo>
                <a:lnTo>
                  <a:pt x="0" y="6858000"/>
                </a:lnTo>
                <a:close/>
              </a:path>
            </a:pathLst>
          </a:custGeom>
          <a:solidFill>
            <a:schemeClr val="lt1"/>
          </a:solidFill>
          <a:ln w="25400" cap="flat" cmpd="sng">
            <a:solidFill>
              <a:srgbClr val="E400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351" name="Google Shape;351;p97"/>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352" name="Google Shape;352;p97"/>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353" name="Google Shape;353;p97"/>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4" name="Google Shape;354;p97"/>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5" name="Google Shape;355;p97"/>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E4002B"/>
              </a:buClr>
              <a:buSzPts val="4000"/>
              <a:buFont typeface="Arial"/>
              <a:buNone/>
              <a:defRPr sz="4000" b="1" i="0" u="none" strike="noStrike" cap="none">
                <a:solidFill>
                  <a:srgbClr val="E4002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WhiteRedContent - 3 points">
  <p:cSld name="WhiteRedContent - 3 points">
    <p:spTree>
      <p:nvGrpSpPr>
        <p:cNvPr id="1" name="Shape 356"/>
        <p:cNvGrpSpPr/>
        <p:nvPr/>
      </p:nvGrpSpPr>
      <p:grpSpPr>
        <a:xfrm>
          <a:off x="0" y="0"/>
          <a:ext cx="0" cy="0"/>
          <a:chOff x="0" y="0"/>
          <a:chExt cx="0" cy="0"/>
        </a:xfrm>
      </p:grpSpPr>
      <p:sp>
        <p:nvSpPr>
          <p:cNvPr id="357" name="Google Shape;357;p98"/>
          <p:cNvSpPr/>
          <p:nvPr/>
        </p:nvSpPr>
        <p:spPr>
          <a:xfrm rot="5400000">
            <a:off x="-1513631" y="1405111"/>
            <a:ext cx="6858001" cy="4047779"/>
          </a:xfrm>
          <a:custGeom>
            <a:avLst/>
            <a:gdLst/>
            <a:ahLst/>
            <a:cxnLst/>
            <a:rect l="l" t="t" r="r" b="b"/>
            <a:pathLst>
              <a:path w="6858001" h="4047779" extrusionOk="0">
                <a:moveTo>
                  <a:pt x="0" y="4047779"/>
                </a:moveTo>
                <a:lnTo>
                  <a:pt x="0" y="217741"/>
                </a:lnTo>
                <a:lnTo>
                  <a:pt x="804472" y="217741"/>
                </a:lnTo>
                <a:lnTo>
                  <a:pt x="1067575" y="0"/>
                </a:lnTo>
                <a:lnTo>
                  <a:pt x="1330677" y="217741"/>
                </a:lnTo>
                <a:lnTo>
                  <a:pt x="2804316" y="217741"/>
                </a:lnTo>
                <a:lnTo>
                  <a:pt x="3067419" y="0"/>
                </a:lnTo>
                <a:lnTo>
                  <a:pt x="3330521" y="217741"/>
                </a:lnTo>
                <a:lnTo>
                  <a:pt x="4804160" y="217741"/>
                </a:lnTo>
                <a:lnTo>
                  <a:pt x="5067263" y="0"/>
                </a:lnTo>
                <a:lnTo>
                  <a:pt x="5330366" y="217741"/>
                </a:lnTo>
                <a:lnTo>
                  <a:pt x="6858001" y="217741"/>
                </a:lnTo>
                <a:lnTo>
                  <a:pt x="6858001" y="4047779"/>
                </a:lnTo>
                <a:close/>
              </a:path>
            </a:pathLst>
          </a:custGeom>
          <a:solidFill>
            <a:schemeClr val="lt1"/>
          </a:solidFill>
          <a:ln w="25400" cap="flat" cmpd="sng">
            <a:solidFill>
              <a:srgbClr val="E400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8" name="Google Shape;358;p98"/>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359" name="Google Shape;359;p98"/>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360" name="Google Shape;360;p98"/>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E4002B"/>
              </a:buClr>
              <a:buSzPts val="4000"/>
              <a:buFont typeface="Arial"/>
              <a:buNone/>
              <a:defRPr sz="4000" b="1" i="0" u="none" strike="noStrike" cap="none">
                <a:solidFill>
                  <a:srgbClr val="E4002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1" name="Google Shape;361;p98"/>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2" name="Google Shape;362;p98"/>
          <p:cNvSpPr txBox="1">
            <a:spLocks noGrp="1"/>
          </p:cNvSpPr>
          <p:nvPr>
            <p:ph type="body" idx="2"/>
          </p:nvPr>
        </p:nvSpPr>
        <p:spPr>
          <a:xfrm>
            <a:off x="4103688" y="2625367"/>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3" name="Google Shape;363;p98"/>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d Bg - Lg Pic Quote Top">
  <p:cSld name="Red Bg - Lg Pic Quote Top">
    <p:spTree>
      <p:nvGrpSpPr>
        <p:cNvPr id="1" name="Shape 364"/>
        <p:cNvGrpSpPr/>
        <p:nvPr/>
      </p:nvGrpSpPr>
      <p:grpSpPr>
        <a:xfrm>
          <a:off x="0" y="0"/>
          <a:ext cx="0" cy="0"/>
          <a:chOff x="0" y="0"/>
          <a:chExt cx="0" cy="0"/>
        </a:xfrm>
      </p:grpSpPr>
      <p:sp>
        <p:nvSpPr>
          <p:cNvPr id="365" name="Google Shape;365;p99"/>
          <p:cNvSpPr/>
          <p:nvPr/>
        </p:nvSpPr>
        <p:spPr>
          <a:xfrm>
            <a:off x="-1" y="0"/>
            <a:ext cx="9144001" cy="6858000"/>
          </a:xfrm>
          <a:prstGeom prst="rect">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366" name="Google Shape;366;p99"/>
          <p:cNvSpPr>
            <a:spLocks noGrp="1"/>
          </p:cNvSpPr>
          <p:nvPr>
            <p:ph type="pic" idx="2"/>
          </p:nvPr>
        </p:nvSpPr>
        <p:spPr>
          <a:xfrm>
            <a:off x="16761" y="0"/>
            <a:ext cx="9144000" cy="6858000"/>
          </a:xfrm>
          <a:prstGeom prst="rect">
            <a:avLst/>
          </a:prstGeom>
          <a:noFill/>
          <a:ln>
            <a:noFill/>
          </a:ln>
        </p:spPr>
      </p:sp>
      <p:sp>
        <p:nvSpPr>
          <p:cNvPr id="367" name="Google Shape;367;p99"/>
          <p:cNvSpPr txBox="1">
            <a:spLocks noGrp="1"/>
          </p:cNvSpPr>
          <p:nvPr>
            <p:ph type="ctrTitle"/>
          </p:nvPr>
        </p:nvSpPr>
        <p:spPr>
          <a:xfrm>
            <a:off x="217488" y="236538"/>
            <a:ext cx="7883079" cy="3717033"/>
          </a:xfrm>
          <a:prstGeom prst="rect">
            <a:avLst/>
          </a:prstGeom>
          <a:noFill/>
          <a:ln>
            <a:noFill/>
          </a:ln>
        </p:spPr>
        <p:txBody>
          <a:bodyPr spcFirstLastPara="1" wrap="square" lIns="0" tIns="0" rIns="0" bIns="0" anchor="t"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Red Bg - Lg Pic Quote Bottom">
  <p:cSld name="Red Bg - Lg Pic Quote Bottom">
    <p:spTree>
      <p:nvGrpSpPr>
        <p:cNvPr id="1" name="Shape 368"/>
        <p:cNvGrpSpPr/>
        <p:nvPr/>
      </p:nvGrpSpPr>
      <p:grpSpPr>
        <a:xfrm>
          <a:off x="0" y="0"/>
          <a:ext cx="0" cy="0"/>
          <a:chOff x="0" y="0"/>
          <a:chExt cx="0" cy="0"/>
        </a:xfrm>
      </p:grpSpPr>
      <p:sp>
        <p:nvSpPr>
          <p:cNvPr id="369" name="Google Shape;369;p100"/>
          <p:cNvSpPr/>
          <p:nvPr/>
        </p:nvSpPr>
        <p:spPr>
          <a:xfrm>
            <a:off x="-1" y="0"/>
            <a:ext cx="9144001" cy="6858000"/>
          </a:xfrm>
          <a:prstGeom prst="rect">
            <a:avLst/>
          </a:prstGeom>
          <a:solidFill>
            <a:srgbClr val="E400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E4002B"/>
              </a:solidFill>
              <a:latin typeface="Calibri"/>
              <a:ea typeface="Calibri"/>
              <a:cs typeface="Calibri"/>
              <a:sym typeface="Calibri"/>
            </a:endParaRPr>
          </a:p>
        </p:txBody>
      </p:sp>
      <p:sp>
        <p:nvSpPr>
          <p:cNvPr id="370" name="Google Shape;370;p100"/>
          <p:cNvSpPr>
            <a:spLocks noGrp="1"/>
          </p:cNvSpPr>
          <p:nvPr>
            <p:ph type="pic" idx="2"/>
          </p:nvPr>
        </p:nvSpPr>
        <p:spPr>
          <a:xfrm>
            <a:off x="0" y="1588"/>
            <a:ext cx="9144000" cy="6856411"/>
          </a:xfrm>
          <a:prstGeom prst="rect">
            <a:avLst/>
          </a:prstGeom>
          <a:noFill/>
          <a:ln>
            <a:noFill/>
          </a:ln>
        </p:spPr>
      </p:sp>
      <p:sp>
        <p:nvSpPr>
          <p:cNvPr id="371" name="Google Shape;371;p100"/>
          <p:cNvSpPr txBox="1">
            <a:spLocks noGrp="1"/>
          </p:cNvSpPr>
          <p:nvPr>
            <p:ph type="ctrTitle"/>
          </p:nvPr>
        </p:nvSpPr>
        <p:spPr>
          <a:xfrm>
            <a:off x="217488" y="236538"/>
            <a:ext cx="7883079" cy="6432822"/>
          </a:xfrm>
          <a:prstGeom prst="rect">
            <a:avLst/>
          </a:prstGeom>
          <a:noFill/>
          <a:ln>
            <a:noFill/>
          </a:ln>
        </p:spPr>
        <p:txBody>
          <a:bodyPr spcFirstLastPara="1" wrap="square" lIns="0" tIns="0" rIns="0" bIns="0" anchor="b"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urquoiseSection - pic">
  <p:cSld name="TurquoiseSection - pic">
    <p:spTree>
      <p:nvGrpSpPr>
        <p:cNvPr id="1" name="Shape 372"/>
        <p:cNvGrpSpPr/>
        <p:nvPr/>
      </p:nvGrpSpPr>
      <p:grpSpPr>
        <a:xfrm>
          <a:off x="0" y="0"/>
          <a:ext cx="0" cy="0"/>
          <a:chOff x="0" y="0"/>
          <a:chExt cx="0" cy="0"/>
        </a:xfrm>
      </p:grpSpPr>
      <p:sp>
        <p:nvSpPr>
          <p:cNvPr id="373" name="Google Shape;373;p101"/>
          <p:cNvSpPr/>
          <p:nvPr/>
        </p:nvSpPr>
        <p:spPr>
          <a:xfrm>
            <a:off x="0" y="0"/>
            <a:ext cx="9144000" cy="6858000"/>
          </a:xfrm>
          <a:prstGeom prst="rect">
            <a:avLst/>
          </a:prstGeom>
          <a:solidFill>
            <a:srgbClr val="00AE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EDD00"/>
              </a:solidFill>
              <a:latin typeface="Calibri"/>
              <a:ea typeface="Calibri"/>
              <a:cs typeface="Calibri"/>
              <a:sym typeface="Calibri"/>
            </a:endParaRPr>
          </a:p>
        </p:txBody>
      </p:sp>
      <p:sp>
        <p:nvSpPr>
          <p:cNvPr id="374" name="Google Shape;374;p101"/>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5" name="Google Shape;375;p101"/>
          <p:cNvSpPr>
            <a:spLocks noGrp="1"/>
          </p:cNvSpPr>
          <p:nvPr>
            <p:ph type="pic" idx="2"/>
          </p:nvPr>
        </p:nvSpPr>
        <p:spPr>
          <a:xfrm>
            <a:off x="5435600" y="-99393"/>
            <a:ext cx="3708400" cy="7071717"/>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urquoiseSection - 3 pics">
  <p:cSld name="TurquoiseSection - 3 pics">
    <p:spTree>
      <p:nvGrpSpPr>
        <p:cNvPr id="1" name="Shape 376"/>
        <p:cNvGrpSpPr/>
        <p:nvPr/>
      </p:nvGrpSpPr>
      <p:grpSpPr>
        <a:xfrm>
          <a:off x="0" y="0"/>
          <a:ext cx="0" cy="0"/>
          <a:chOff x="0" y="0"/>
          <a:chExt cx="0" cy="0"/>
        </a:xfrm>
      </p:grpSpPr>
      <p:sp>
        <p:nvSpPr>
          <p:cNvPr id="377" name="Google Shape;377;p102"/>
          <p:cNvSpPr/>
          <p:nvPr/>
        </p:nvSpPr>
        <p:spPr>
          <a:xfrm>
            <a:off x="-1" y="0"/>
            <a:ext cx="9144001" cy="6858000"/>
          </a:xfrm>
          <a:prstGeom prst="rect">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378" name="Google Shape;378;p102"/>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9" name="Google Shape;379;p102"/>
          <p:cNvSpPr>
            <a:spLocks noGrp="1"/>
          </p:cNvSpPr>
          <p:nvPr>
            <p:ph type="pic" idx="2"/>
          </p:nvPr>
        </p:nvSpPr>
        <p:spPr>
          <a:xfrm>
            <a:off x="5688632" y="-42728"/>
            <a:ext cx="3455368" cy="2348880"/>
          </a:xfrm>
          <a:prstGeom prst="rect">
            <a:avLst/>
          </a:prstGeom>
          <a:noFill/>
          <a:ln>
            <a:noFill/>
          </a:ln>
        </p:spPr>
      </p:sp>
      <p:sp>
        <p:nvSpPr>
          <p:cNvPr id="380" name="Google Shape;380;p102"/>
          <p:cNvSpPr>
            <a:spLocks noGrp="1"/>
          </p:cNvSpPr>
          <p:nvPr>
            <p:ph type="pic" idx="3"/>
          </p:nvPr>
        </p:nvSpPr>
        <p:spPr>
          <a:xfrm>
            <a:off x="5688632" y="4590069"/>
            <a:ext cx="3455368" cy="2283917"/>
          </a:xfrm>
          <a:prstGeom prst="rect">
            <a:avLst/>
          </a:prstGeom>
          <a:noFill/>
          <a:ln>
            <a:noFill/>
          </a:ln>
        </p:spPr>
      </p:sp>
      <p:sp>
        <p:nvSpPr>
          <p:cNvPr id="381" name="Google Shape;381;p102"/>
          <p:cNvSpPr>
            <a:spLocks noGrp="1"/>
          </p:cNvSpPr>
          <p:nvPr>
            <p:ph type="pic" idx="4"/>
          </p:nvPr>
        </p:nvSpPr>
        <p:spPr>
          <a:xfrm>
            <a:off x="5688632" y="2306152"/>
            <a:ext cx="3455368" cy="2283917"/>
          </a:xfrm>
          <a:prstGeom prst="rect">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urquoiseSection - Subhead + Pic">
  <p:cSld name="TurquoiseSection - Subhead + Pic">
    <p:spTree>
      <p:nvGrpSpPr>
        <p:cNvPr id="1" name="Shape 382"/>
        <p:cNvGrpSpPr/>
        <p:nvPr/>
      </p:nvGrpSpPr>
      <p:grpSpPr>
        <a:xfrm>
          <a:off x="0" y="0"/>
          <a:ext cx="0" cy="0"/>
          <a:chOff x="0" y="0"/>
          <a:chExt cx="0" cy="0"/>
        </a:xfrm>
      </p:grpSpPr>
      <p:sp>
        <p:nvSpPr>
          <p:cNvPr id="383" name="Google Shape;383;p103"/>
          <p:cNvSpPr/>
          <p:nvPr/>
        </p:nvSpPr>
        <p:spPr>
          <a:xfrm>
            <a:off x="-1" y="0"/>
            <a:ext cx="9144001" cy="6858000"/>
          </a:xfrm>
          <a:prstGeom prst="rect">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baseline="-25000">
                <a:solidFill>
                  <a:srgbClr val="FEDD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84" name="Google Shape;384;p103"/>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5" name="Google Shape;385;p103"/>
          <p:cNvSpPr>
            <a:spLocks noGrp="1"/>
          </p:cNvSpPr>
          <p:nvPr>
            <p:ph type="pic" idx="2"/>
          </p:nvPr>
        </p:nvSpPr>
        <p:spPr>
          <a:xfrm>
            <a:off x="5435600" y="-99393"/>
            <a:ext cx="3708400" cy="7071717"/>
          </a:xfrm>
          <a:prstGeom prst="rect">
            <a:avLst/>
          </a:prstGeom>
          <a:noFill/>
          <a:ln>
            <a:noFill/>
          </a:ln>
        </p:spPr>
      </p:sp>
      <p:sp>
        <p:nvSpPr>
          <p:cNvPr id="386" name="Google Shape;386;p103"/>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urquoiseSection - Subhead+Logo">
  <p:cSld name="TurquoiseSection - Subhead+Logo">
    <p:spTree>
      <p:nvGrpSpPr>
        <p:cNvPr id="1" name="Shape 387"/>
        <p:cNvGrpSpPr/>
        <p:nvPr/>
      </p:nvGrpSpPr>
      <p:grpSpPr>
        <a:xfrm>
          <a:off x="0" y="0"/>
          <a:ext cx="0" cy="0"/>
          <a:chOff x="0" y="0"/>
          <a:chExt cx="0" cy="0"/>
        </a:xfrm>
      </p:grpSpPr>
      <p:sp>
        <p:nvSpPr>
          <p:cNvPr id="388" name="Google Shape;388;p104"/>
          <p:cNvSpPr/>
          <p:nvPr/>
        </p:nvSpPr>
        <p:spPr>
          <a:xfrm>
            <a:off x="-1" y="0"/>
            <a:ext cx="9144001" cy="6858000"/>
          </a:xfrm>
          <a:prstGeom prst="rect">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pic>
        <p:nvPicPr>
          <p:cNvPr id="389" name="Google Shape;389;p104"/>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390" name="Google Shape;390;p104"/>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391" name="Google Shape;391;p104"/>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2" name="Google Shape;392;p104"/>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404040"/>
              </a:buClr>
              <a:buSzPts val="2400"/>
              <a:buFont typeface="Arial"/>
              <a:buNone/>
              <a:defRPr sz="2400" b="1" i="0" u="none" strike="noStrike" cap="none">
                <a:solidFill>
                  <a:srgbClr val="404040"/>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urquoiseSection - Subhead+3pics">
  <p:cSld name="TurquoiseSection - Subhead+3pics">
    <p:spTree>
      <p:nvGrpSpPr>
        <p:cNvPr id="1" name="Shape 393"/>
        <p:cNvGrpSpPr/>
        <p:nvPr/>
      </p:nvGrpSpPr>
      <p:grpSpPr>
        <a:xfrm>
          <a:off x="0" y="0"/>
          <a:ext cx="0" cy="0"/>
          <a:chOff x="0" y="0"/>
          <a:chExt cx="0" cy="0"/>
        </a:xfrm>
      </p:grpSpPr>
      <p:sp>
        <p:nvSpPr>
          <p:cNvPr id="394" name="Google Shape;394;p105"/>
          <p:cNvSpPr/>
          <p:nvPr/>
        </p:nvSpPr>
        <p:spPr>
          <a:xfrm>
            <a:off x="-1" y="0"/>
            <a:ext cx="9144001" cy="6858000"/>
          </a:xfrm>
          <a:prstGeom prst="rect">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395" name="Google Shape;395;p105"/>
          <p:cNvSpPr>
            <a:spLocks noGrp="1"/>
          </p:cNvSpPr>
          <p:nvPr>
            <p:ph type="pic" idx="2"/>
          </p:nvPr>
        </p:nvSpPr>
        <p:spPr>
          <a:xfrm>
            <a:off x="5688632" y="-42728"/>
            <a:ext cx="3455368" cy="2348880"/>
          </a:xfrm>
          <a:prstGeom prst="rect">
            <a:avLst/>
          </a:prstGeom>
          <a:noFill/>
          <a:ln>
            <a:noFill/>
          </a:ln>
        </p:spPr>
      </p:sp>
      <p:sp>
        <p:nvSpPr>
          <p:cNvPr id="396" name="Google Shape;396;p105"/>
          <p:cNvSpPr>
            <a:spLocks noGrp="1"/>
          </p:cNvSpPr>
          <p:nvPr>
            <p:ph type="pic" idx="3"/>
          </p:nvPr>
        </p:nvSpPr>
        <p:spPr>
          <a:xfrm>
            <a:off x="5688632" y="4590069"/>
            <a:ext cx="3455368" cy="2283917"/>
          </a:xfrm>
          <a:prstGeom prst="rect">
            <a:avLst/>
          </a:prstGeom>
          <a:noFill/>
          <a:ln>
            <a:noFill/>
          </a:ln>
        </p:spPr>
      </p:sp>
      <p:sp>
        <p:nvSpPr>
          <p:cNvPr id="397" name="Google Shape;397;p105"/>
          <p:cNvSpPr>
            <a:spLocks noGrp="1"/>
          </p:cNvSpPr>
          <p:nvPr>
            <p:ph type="pic" idx="4"/>
          </p:nvPr>
        </p:nvSpPr>
        <p:spPr>
          <a:xfrm>
            <a:off x="5688632" y="2306152"/>
            <a:ext cx="3455368" cy="2283917"/>
          </a:xfrm>
          <a:prstGeom prst="rect">
            <a:avLst/>
          </a:prstGeom>
          <a:noFill/>
          <a:ln>
            <a:noFill/>
          </a:ln>
        </p:spPr>
      </p:sp>
      <p:sp>
        <p:nvSpPr>
          <p:cNvPr id="398" name="Google Shape;398;p105"/>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9" name="Google Shape;399;p105"/>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404040"/>
              </a:buClr>
              <a:buSzPts val="2400"/>
              <a:buFont typeface="Arial"/>
              <a:buNone/>
              <a:defRPr sz="2400" b="1" i="0" u="none" strike="noStrike" cap="none">
                <a:solidFill>
                  <a:srgbClr val="404040"/>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urquoiseContent - Single Point">
  <p:cSld name="TurquoiseContent - Single Point">
    <p:spTree>
      <p:nvGrpSpPr>
        <p:cNvPr id="1" name="Shape 400"/>
        <p:cNvGrpSpPr/>
        <p:nvPr/>
      </p:nvGrpSpPr>
      <p:grpSpPr>
        <a:xfrm>
          <a:off x="0" y="0"/>
          <a:ext cx="0" cy="0"/>
          <a:chOff x="0" y="0"/>
          <a:chExt cx="0" cy="0"/>
        </a:xfrm>
      </p:grpSpPr>
      <p:sp>
        <p:nvSpPr>
          <p:cNvPr id="401" name="Google Shape;401;p106"/>
          <p:cNvSpPr/>
          <p:nvPr/>
        </p:nvSpPr>
        <p:spPr>
          <a:xfrm>
            <a:off x="-108520" y="0"/>
            <a:ext cx="3830038" cy="6858000"/>
          </a:xfrm>
          <a:prstGeom prst="rect">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402" name="Google Shape;402;p106"/>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403" name="Google Shape;403;p106"/>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404" name="Google Shape;404;p106"/>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5" name="Google Shape;405;p106"/>
          <p:cNvSpPr/>
          <p:nvPr/>
        </p:nvSpPr>
        <p:spPr>
          <a:xfrm rot="5400000">
            <a:off x="3455575" y="926008"/>
            <a:ext cx="684235" cy="283132"/>
          </a:xfrm>
          <a:prstGeom prst="triangle">
            <a:avLst>
              <a:gd name="adj" fmla="val 50000"/>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6" name="Google Shape;406;p106"/>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ngarine Content - Single Point">
  <p:cSld name="Tangarine Content - Single Point">
    <p:spTree>
      <p:nvGrpSpPr>
        <p:cNvPr id="1" name="Shape 38"/>
        <p:cNvGrpSpPr/>
        <p:nvPr/>
      </p:nvGrpSpPr>
      <p:grpSpPr>
        <a:xfrm>
          <a:off x="0" y="0"/>
          <a:ext cx="0" cy="0"/>
          <a:chOff x="0" y="0"/>
          <a:chExt cx="0" cy="0"/>
        </a:xfrm>
      </p:grpSpPr>
      <p:sp>
        <p:nvSpPr>
          <p:cNvPr id="39" name="Google Shape;39;p44"/>
          <p:cNvSpPr/>
          <p:nvPr/>
        </p:nvSpPr>
        <p:spPr>
          <a:xfrm>
            <a:off x="-108520" y="0"/>
            <a:ext cx="3830038" cy="6858000"/>
          </a:xfrm>
          <a:prstGeom prst="rect">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40" name="Google Shape;40;p44"/>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41" name="Google Shape;41;p44"/>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42" name="Google Shape;42;p44"/>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44"/>
          <p:cNvSpPr/>
          <p:nvPr/>
        </p:nvSpPr>
        <p:spPr>
          <a:xfrm rot="5400000">
            <a:off x="3455575" y="926008"/>
            <a:ext cx="684235" cy="283132"/>
          </a:xfrm>
          <a:prstGeom prst="triangle">
            <a:avLst>
              <a:gd name="adj" fmla="val 50000"/>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44"/>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urquoiseContent - 2 points">
  <p:cSld name="TurquoiseContent - 2 points">
    <p:spTree>
      <p:nvGrpSpPr>
        <p:cNvPr id="1" name="Shape 407"/>
        <p:cNvGrpSpPr/>
        <p:nvPr/>
      </p:nvGrpSpPr>
      <p:grpSpPr>
        <a:xfrm>
          <a:off x="0" y="0"/>
          <a:ext cx="0" cy="0"/>
          <a:chOff x="0" y="0"/>
          <a:chExt cx="0" cy="0"/>
        </a:xfrm>
      </p:grpSpPr>
      <p:sp>
        <p:nvSpPr>
          <p:cNvPr id="408" name="Google Shape;408;p107"/>
          <p:cNvSpPr/>
          <p:nvPr/>
        </p:nvSpPr>
        <p:spPr>
          <a:xfrm>
            <a:off x="-108520" y="0"/>
            <a:ext cx="3830038" cy="6858000"/>
          </a:xfrm>
          <a:prstGeom prst="rect">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409" name="Google Shape;409;p107"/>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410" name="Google Shape;410;p107"/>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411" name="Google Shape;411;p107"/>
          <p:cNvSpPr txBox="1">
            <a:spLocks noGrp="1"/>
          </p:cNvSpPr>
          <p:nvPr>
            <p:ph type="ctrTitle"/>
          </p:nvPr>
        </p:nvSpPr>
        <p:spPr>
          <a:xfrm>
            <a:off x="476249" y="620688"/>
            <a:ext cx="2799607" cy="576064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2" name="Google Shape;412;p107"/>
          <p:cNvSpPr/>
          <p:nvPr/>
        </p:nvSpPr>
        <p:spPr>
          <a:xfrm rot="5400000">
            <a:off x="3455575" y="1610244"/>
            <a:ext cx="684235" cy="283132"/>
          </a:xfrm>
          <a:prstGeom prst="triangle">
            <a:avLst>
              <a:gd name="adj" fmla="val 50000"/>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3" name="Google Shape;413;p107"/>
          <p:cNvSpPr/>
          <p:nvPr/>
        </p:nvSpPr>
        <p:spPr>
          <a:xfrm rot="5400000">
            <a:off x="3455575" y="4169772"/>
            <a:ext cx="684235" cy="283132"/>
          </a:xfrm>
          <a:prstGeom prst="triangle">
            <a:avLst>
              <a:gd name="adj" fmla="val 50000"/>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4" name="Google Shape;414;p107"/>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5" name="Google Shape;415;p107"/>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urquoiseContent - 3 points">
  <p:cSld name="TurquoiseContent - 3 points">
    <p:spTree>
      <p:nvGrpSpPr>
        <p:cNvPr id="1" name="Shape 416"/>
        <p:cNvGrpSpPr/>
        <p:nvPr/>
      </p:nvGrpSpPr>
      <p:grpSpPr>
        <a:xfrm>
          <a:off x="0" y="0"/>
          <a:ext cx="0" cy="0"/>
          <a:chOff x="0" y="0"/>
          <a:chExt cx="0" cy="0"/>
        </a:xfrm>
      </p:grpSpPr>
      <p:sp>
        <p:nvSpPr>
          <p:cNvPr id="417" name="Google Shape;417;p108"/>
          <p:cNvSpPr/>
          <p:nvPr/>
        </p:nvSpPr>
        <p:spPr>
          <a:xfrm>
            <a:off x="-108520" y="0"/>
            <a:ext cx="3830038" cy="6858000"/>
          </a:xfrm>
          <a:prstGeom prst="rect">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418" name="Google Shape;418;p108"/>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419" name="Google Shape;419;p108"/>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420" name="Google Shape;420;p108"/>
          <p:cNvSpPr/>
          <p:nvPr/>
        </p:nvSpPr>
        <p:spPr>
          <a:xfrm rot="5400000">
            <a:off x="3455575" y="926008"/>
            <a:ext cx="684235" cy="283132"/>
          </a:xfrm>
          <a:prstGeom prst="triangle">
            <a:avLst>
              <a:gd name="adj" fmla="val 50000"/>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p108"/>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2" name="Google Shape;422;p108"/>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3" name="Google Shape;423;p108"/>
          <p:cNvSpPr/>
          <p:nvPr/>
        </p:nvSpPr>
        <p:spPr>
          <a:xfrm rot="5400000">
            <a:off x="3455575" y="2925852"/>
            <a:ext cx="684235" cy="283132"/>
          </a:xfrm>
          <a:prstGeom prst="triangle">
            <a:avLst>
              <a:gd name="adj" fmla="val 50000"/>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4" name="Google Shape;424;p108"/>
          <p:cNvSpPr/>
          <p:nvPr/>
        </p:nvSpPr>
        <p:spPr>
          <a:xfrm rot="5400000">
            <a:off x="3455575" y="4925696"/>
            <a:ext cx="684235" cy="283132"/>
          </a:xfrm>
          <a:prstGeom prst="triangle">
            <a:avLst>
              <a:gd name="adj" fmla="val 50000"/>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Google Shape;425;p108"/>
          <p:cNvSpPr txBox="1">
            <a:spLocks noGrp="1"/>
          </p:cNvSpPr>
          <p:nvPr>
            <p:ph type="body" idx="2"/>
          </p:nvPr>
        </p:nvSpPr>
        <p:spPr>
          <a:xfrm>
            <a:off x="4103688" y="2564904"/>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6" name="Google Shape;426;p108"/>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WhiteTurquoiseContent - 1 Point">
  <p:cSld name="WhiteTurquoiseContent - 1 Point">
    <p:spTree>
      <p:nvGrpSpPr>
        <p:cNvPr id="1" name="Shape 427"/>
        <p:cNvGrpSpPr/>
        <p:nvPr/>
      </p:nvGrpSpPr>
      <p:grpSpPr>
        <a:xfrm>
          <a:off x="0" y="0"/>
          <a:ext cx="0" cy="0"/>
          <a:chOff x="0" y="0"/>
          <a:chExt cx="0" cy="0"/>
        </a:xfrm>
      </p:grpSpPr>
      <p:sp>
        <p:nvSpPr>
          <p:cNvPr id="428" name="Google Shape;428;p109"/>
          <p:cNvSpPr/>
          <p:nvPr/>
        </p:nvSpPr>
        <p:spPr>
          <a:xfrm>
            <a:off x="-319714" y="-27384"/>
            <a:ext cx="4235265" cy="6929120"/>
          </a:xfrm>
          <a:custGeom>
            <a:avLst/>
            <a:gdLst/>
            <a:ahLst/>
            <a:cxnLst/>
            <a:rect l="l" t="t" r="r" b="b"/>
            <a:pathLst>
              <a:path w="4047779" h="6858000" extrusionOk="0">
                <a:moveTo>
                  <a:pt x="0" y="0"/>
                </a:moveTo>
                <a:lnTo>
                  <a:pt x="3830038" y="0"/>
                </a:lnTo>
                <a:lnTo>
                  <a:pt x="3830038" y="804471"/>
                </a:lnTo>
                <a:lnTo>
                  <a:pt x="4047779" y="1067575"/>
                </a:lnTo>
                <a:lnTo>
                  <a:pt x="3830038" y="1330677"/>
                </a:lnTo>
                <a:lnTo>
                  <a:pt x="3830038" y="6858000"/>
                </a:lnTo>
                <a:lnTo>
                  <a:pt x="0" y="6858000"/>
                </a:lnTo>
                <a:close/>
              </a:path>
            </a:pathLst>
          </a:custGeom>
          <a:solidFill>
            <a:schemeClr val="lt1"/>
          </a:solidFill>
          <a:ln w="25400" cap="flat" cmpd="sng">
            <a:solidFill>
              <a:srgbClr val="009C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429" name="Google Shape;429;p109"/>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430" name="Google Shape;430;p109"/>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431" name="Google Shape;431;p109"/>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9CB1"/>
              </a:buClr>
              <a:buSzPts val="4000"/>
              <a:buFont typeface="Arial"/>
              <a:buNone/>
              <a:defRPr sz="4000" b="1" i="0" u="none" strike="noStrike" cap="none">
                <a:solidFill>
                  <a:srgbClr val="009CB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2" name="Google Shape;432;p109"/>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WhiteTurquoiseContent - 2 points">
  <p:cSld name="WhiteTurquoiseContent - 2 points">
    <p:spTree>
      <p:nvGrpSpPr>
        <p:cNvPr id="1" name="Shape 433"/>
        <p:cNvGrpSpPr/>
        <p:nvPr/>
      </p:nvGrpSpPr>
      <p:grpSpPr>
        <a:xfrm>
          <a:off x="0" y="0"/>
          <a:ext cx="0" cy="0"/>
          <a:chOff x="0" y="0"/>
          <a:chExt cx="0" cy="0"/>
        </a:xfrm>
      </p:grpSpPr>
      <p:sp>
        <p:nvSpPr>
          <p:cNvPr id="434" name="Google Shape;434;p110"/>
          <p:cNvSpPr/>
          <p:nvPr/>
        </p:nvSpPr>
        <p:spPr>
          <a:xfrm>
            <a:off x="-100663" y="-22804"/>
            <a:ext cx="4047779" cy="6858000"/>
          </a:xfrm>
          <a:custGeom>
            <a:avLst/>
            <a:gdLst/>
            <a:ahLst/>
            <a:cxnLst/>
            <a:rect l="l" t="t" r="r" b="b"/>
            <a:pathLst>
              <a:path w="4047779" h="6858000" extrusionOk="0">
                <a:moveTo>
                  <a:pt x="0" y="0"/>
                </a:moveTo>
                <a:lnTo>
                  <a:pt x="3830038" y="0"/>
                </a:lnTo>
                <a:lnTo>
                  <a:pt x="3830038" y="1488707"/>
                </a:lnTo>
                <a:lnTo>
                  <a:pt x="4047779" y="1751811"/>
                </a:lnTo>
                <a:lnTo>
                  <a:pt x="3830038" y="2014913"/>
                </a:lnTo>
                <a:lnTo>
                  <a:pt x="3830038" y="4048235"/>
                </a:lnTo>
                <a:lnTo>
                  <a:pt x="4047779" y="4311339"/>
                </a:lnTo>
                <a:lnTo>
                  <a:pt x="3830038" y="4574441"/>
                </a:lnTo>
                <a:lnTo>
                  <a:pt x="3830038" y="6858000"/>
                </a:lnTo>
                <a:lnTo>
                  <a:pt x="0" y="6858000"/>
                </a:lnTo>
                <a:close/>
              </a:path>
            </a:pathLst>
          </a:custGeom>
          <a:solidFill>
            <a:schemeClr val="lt1"/>
          </a:solidFill>
          <a:ln w="25400" cap="flat" cmpd="sng">
            <a:solidFill>
              <a:srgbClr val="009C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435" name="Google Shape;435;p110"/>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436" name="Google Shape;436;p110"/>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437" name="Google Shape;437;p110"/>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8" name="Google Shape;438;p110"/>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9" name="Google Shape;439;p110"/>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9CB1"/>
              </a:buClr>
              <a:buSzPts val="4000"/>
              <a:buFont typeface="Arial"/>
              <a:buNone/>
              <a:defRPr sz="4000" b="1" i="0" u="none" strike="noStrike" cap="none">
                <a:solidFill>
                  <a:srgbClr val="009CB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WhiteTurquoiseContent - 3 points">
  <p:cSld name="WhiteTurquoiseContent - 3 points">
    <p:spTree>
      <p:nvGrpSpPr>
        <p:cNvPr id="1" name="Shape 440"/>
        <p:cNvGrpSpPr/>
        <p:nvPr/>
      </p:nvGrpSpPr>
      <p:grpSpPr>
        <a:xfrm>
          <a:off x="0" y="0"/>
          <a:ext cx="0" cy="0"/>
          <a:chOff x="0" y="0"/>
          <a:chExt cx="0" cy="0"/>
        </a:xfrm>
      </p:grpSpPr>
      <p:sp>
        <p:nvSpPr>
          <p:cNvPr id="441" name="Google Shape;441;p111"/>
          <p:cNvSpPr/>
          <p:nvPr/>
        </p:nvSpPr>
        <p:spPr>
          <a:xfrm rot="5400000">
            <a:off x="-1513631" y="1405111"/>
            <a:ext cx="6858001" cy="4047779"/>
          </a:xfrm>
          <a:custGeom>
            <a:avLst/>
            <a:gdLst/>
            <a:ahLst/>
            <a:cxnLst/>
            <a:rect l="l" t="t" r="r" b="b"/>
            <a:pathLst>
              <a:path w="6858001" h="4047779" extrusionOk="0">
                <a:moveTo>
                  <a:pt x="0" y="4047779"/>
                </a:moveTo>
                <a:lnTo>
                  <a:pt x="0" y="217741"/>
                </a:lnTo>
                <a:lnTo>
                  <a:pt x="804472" y="217741"/>
                </a:lnTo>
                <a:lnTo>
                  <a:pt x="1067575" y="0"/>
                </a:lnTo>
                <a:lnTo>
                  <a:pt x="1330677" y="217741"/>
                </a:lnTo>
                <a:lnTo>
                  <a:pt x="2804316" y="217741"/>
                </a:lnTo>
                <a:lnTo>
                  <a:pt x="3067419" y="0"/>
                </a:lnTo>
                <a:lnTo>
                  <a:pt x="3330521" y="217741"/>
                </a:lnTo>
                <a:lnTo>
                  <a:pt x="4804160" y="217741"/>
                </a:lnTo>
                <a:lnTo>
                  <a:pt x="5067263" y="0"/>
                </a:lnTo>
                <a:lnTo>
                  <a:pt x="5330366" y="217741"/>
                </a:lnTo>
                <a:lnTo>
                  <a:pt x="6858001" y="217741"/>
                </a:lnTo>
                <a:lnTo>
                  <a:pt x="6858001" y="4047779"/>
                </a:lnTo>
                <a:close/>
              </a:path>
            </a:pathLst>
          </a:custGeom>
          <a:solidFill>
            <a:schemeClr val="lt1"/>
          </a:solidFill>
          <a:ln w="25400" cap="flat" cmpd="sng">
            <a:solidFill>
              <a:srgbClr val="009C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2" name="Google Shape;442;p111"/>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443" name="Google Shape;443;p111"/>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444" name="Google Shape;444;p111"/>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9CB1"/>
              </a:buClr>
              <a:buSzPts val="4000"/>
              <a:buFont typeface="Arial"/>
              <a:buNone/>
              <a:defRPr sz="4000" b="1" i="0" u="none" strike="noStrike" cap="none">
                <a:solidFill>
                  <a:srgbClr val="009CB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5" name="Google Shape;445;p111"/>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6" name="Google Shape;446;p111"/>
          <p:cNvSpPr txBox="1">
            <a:spLocks noGrp="1"/>
          </p:cNvSpPr>
          <p:nvPr>
            <p:ph type="body" idx="2"/>
          </p:nvPr>
        </p:nvSpPr>
        <p:spPr>
          <a:xfrm>
            <a:off x="4103688" y="2625367"/>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7" name="Google Shape;447;p111"/>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urquoise Bg - Lg Pic Quote Top">
  <p:cSld name="Turquoise Bg - Lg Pic Quote Top">
    <p:spTree>
      <p:nvGrpSpPr>
        <p:cNvPr id="1" name="Shape 448"/>
        <p:cNvGrpSpPr/>
        <p:nvPr/>
      </p:nvGrpSpPr>
      <p:grpSpPr>
        <a:xfrm>
          <a:off x="0" y="0"/>
          <a:ext cx="0" cy="0"/>
          <a:chOff x="0" y="0"/>
          <a:chExt cx="0" cy="0"/>
        </a:xfrm>
      </p:grpSpPr>
      <p:sp>
        <p:nvSpPr>
          <p:cNvPr id="449" name="Google Shape;449;p112"/>
          <p:cNvSpPr/>
          <p:nvPr/>
        </p:nvSpPr>
        <p:spPr>
          <a:xfrm>
            <a:off x="-1" y="0"/>
            <a:ext cx="9144001" cy="6858000"/>
          </a:xfrm>
          <a:prstGeom prst="rect">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450" name="Google Shape;450;p112"/>
          <p:cNvSpPr>
            <a:spLocks noGrp="1"/>
          </p:cNvSpPr>
          <p:nvPr>
            <p:ph type="pic" idx="2"/>
          </p:nvPr>
        </p:nvSpPr>
        <p:spPr>
          <a:xfrm>
            <a:off x="0" y="0"/>
            <a:ext cx="9144000" cy="6858000"/>
          </a:xfrm>
          <a:prstGeom prst="rect">
            <a:avLst/>
          </a:prstGeom>
          <a:noFill/>
          <a:ln>
            <a:noFill/>
          </a:ln>
        </p:spPr>
      </p:sp>
      <p:sp>
        <p:nvSpPr>
          <p:cNvPr id="451" name="Google Shape;451;p112"/>
          <p:cNvSpPr txBox="1">
            <a:spLocks noGrp="1"/>
          </p:cNvSpPr>
          <p:nvPr>
            <p:ph type="ctrTitle"/>
          </p:nvPr>
        </p:nvSpPr>
        <p:spPr>
          <a:xfrm>
            <a:off x="217488" y="236538"/>
            <a:ext cx="7883079" cy="3717033"/>
          </a:xfrm>
          <a:prstGeom prst="rect">
            <a:avLst/>
          </a:prstGeom>
          <a:noFill/>
          <a:ln>
            <a:noFill/>
          </a:ln>
        </p:spPr>
        <p:txBody>
          <a:bodyPr spcFirstLastPara="1" wrap="square" lIns="0" tIns="0" rIns="0" bIns="0" anchor="t"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urquoise Bg - Lg Pic Quote Bottom">
  <p:cSld name="Turquoise Bg - Lg Pic Quote Bottom">
    <p:spTree>
      <p:nvGrpSpPr>
        <p:cNvPr id="1" name="Shape 452"/>
        <p:cNvGrpSpPr/>
        <p:nvPr/>
      </p:nvGrpSpPr>
      <p:grpSpPr>
        <a:xfrm>
          <a:off x="0" y="0"/>
          <a:ext cx="0" cy="0"/>
          <a:chOff x="0" y="0"/>
          <a:chExt cx="0" cy="0"/>
        </a:xfrm>
      </p:grpSpPr>
      <p:sp>
        <p:nvSpPr>
          <p:cNvPr id="453" name="Google Shape;453;p113"/>
          <p:cNvSpPr/>
          <p:nvPr/>
        </p:nvSpPr>
        <p:spPr>
          <a:xfrm>
            <a:off x="-1" y="0"/>
            <a:ext cx="9144001" cy="6858000"/>
          </a:xfrm>
          <a:prstGeom prst="rect">
            <a:avLst/>
          </a:prstGeom>
          <a:solidFill>
            <a:srgbClr val="009C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454" name="Google Shape;454;p113"/>
          <p:cNvSpPr>
            <a:spLocks noGrp="1"/>
          </p:cNvSpPr>
          <p:nvPr>
            <p:ph type="pic" idx="2"/>
          </p:nvPr>
        </p:nvSpPr>
        <p:spPr>
          <a:xfrm>
            <a:off x="-1" y="0"/>
            <a:ext cx="9144000" cy="6858000"/>
          </a:xfrm>
          <a:prstGeom prst="rect">
            <a:avLst/>
          </a:prstGeom>
          <a:noFill/>
          <a:ln>
            <a:noFill/>
          </a:ln>
        </p:spPr>
      </p:sp>
      <p:sp>
        <p:nvSpPr>
          <p:cNvPr id="455" name="Google Shape;455;p113"/>
          <p:cNvSpPr txBox="1">
            <a:spLocks noGrp="1"/>
          </p:cNvSpPr>
          <p:nvPr>
            <p:ph type="ctrTitle"/>
          </p:nvPr>
        </p:nvSpPr>
        <p:spPr>
          <a:xfrm>
            <a:off x="217488" y="236538"/>
            <a:ext cx="7883079" cy="6432822"/>
          </a:xfrm>
          <a:prstGeom prst="rect">
            <a:avLst/>
          </a:prstGeom>
          <a:noFill/>
          <a:ln>
            <a:noFill/>
          </a:ln>
        </p:spPr>
        <p:txBody>
          <a:bodyPr spcFirstLastPara="1" wrap="square" lIns="0" tIns="0" rIns="0" bIns="0" anchor="b"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RoyalBlueSection - pic">
  <p:cSld name="RoyalBlueSection - pic">
    <p:spTree>
      <p:nvGrpSpPr>
        <p:cNvPr id="1" name="Shape 456"/>
        <p:cNvGrpSpPr/>
        <p:nvPr/>
      </p:nvGrpSpPr>
      <p:grpSpPr>
        <a:xfrm>
          <a:off x="0" y="0"/>
          <a:ext cx="0" cy="0"/>
          <a:chOff x="0" y="0"/>
          <a:chExt cx="0" cy="0"/>
        </a:xfrm>
      </p:grpSpPr>
      <p:sp>
        <p:nvSpPr>
          <p:cNvPr id="457" name="Google Shape;457;p114"/>
          <p:cNvSpPr/>
          <p:nvPr/>
        </p:nvSpPr>
        <p:spPr>
          <a:xfrm>
            <a:off x="0" y="0"/>
            <a:ext cx="9144000" cy="6858000"/>
          </a:xfrm>
          <a:prstGeom prst="rect">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EDD00"/>
              </a:solidFill>
              <a:latin typeface="Calibri"/>
              <a:ea typeface="Calibri"/>
              <a:cs typeface="Calibri"/>
              <a:sym typeface="Calibri"/>
            </a:endParaRPr>
          </a:p>
        </p:txBody>
      </p:sp>
      <p:sp>
        <p:nvSpPr>
          <p:cNvPr id="458" name="Google Shape;458;p114"/>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9" name="Google Shape;459;p114"/>
          <p:cNvSpPr>
            <a:spLocks noGrp="1"/>
          </p:cNvSpPr>
          <p:nvPr>
            <p:ph type="pic" idx="2"/>
          </p:nvPr>
        </p:nvSpPr>
        <p:spPr>
          <a:xfrm>
            <a:off x="5435600" y="-99393"/>
            <a:ext cx="3708400" cy="7071717"/>
          </a:xfrm>
          <a:prstGeom prst="rect">
            <a:avLst/>
          </a:prstGeom>
          <a:noFill/>
          <a:ln>
            <a:noFill/>
          </a:ln>
        </p:spPr>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RoyalBlueSection - 3 pics">
  <p:cSld name="RoyalBlueSection - 3 pics">
    <p:spTree>
      <p:nvGrpSpPr>
        <p:cNvPr id="1" name="Shape 460"/>
        <p:cNvGrpSpPr/>
        <p:nvPr/>
      </p:nvGrpSpPr>
      <p:grpSpPr>
        <a:xfrm>
          <a:off x="0" y="0"/>
          <a:ext cx="0" cy="0"/>
          <a:chOff x="0" y="0"/>
          <a:chExt cx="0" cy="0"/>
        </a:xfrm>
      </p:grpSpPr>
      <p:sp>
        <p:nvSpPr>
          <p:cNvPr id="461" name="Google Shape;461;p115"/>
          <p:cNvSpPr/>
          <p:nvPr/>
        </p:nvSpPr>
        <p:spPr>
          <a:xfrm>
            <a:off x="-1" y="0"/>
            <a:ext cx="9144001" cy="6858000"/>
          </a:xfrm>
          <a:prstGeom prst="rect">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462" name="Google Shape;462;p115"/>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3" name="Google Shape;463;p115"/>
          <p:cNvSpPr>
            <a:spLocks noGrp="1"/>
          </p:cNvSpPr>
          <p:nvPr>
            <p:ph type="pic" idx="2"/>
          </p:nvPr>
        </p:nvSpPr>
        <p:spPr>
          <a:xfrm>
            <a:off x="5688632" y="-42728"/>
            <a:ext cx="3455368" cy="2348880"/>
          </a:xfrm>
          <a:prstGeom prst="rect">
            <a:avLst/>
          </a:prstGeom>
          <a:noFill/>
          <a:ln>
            <a:noFill/>
          </a:ln>
        </p:spPr>
      </p:sp>
      <p:sp>
        <p:nvSpPr>
          <p:cNvPr id="464" name="Google Shape;464;p115"/>
          <p:cNvSpPr>
            <a:spLocks noGrp="1"/>
          </p:cNvSpPr>
          <p:nvPr>
            <p:ph type="pic" idx="3"/>
          </p:nvPr>
        </p:nvSpPr>
        <p:spPr>
          <a:xfrm>
            <a:off x="5688632" y="4590069"/>
            <a:ext cx="3455368" cy="2283917"/>
          </a:xfrm>
          <a:prstGeom prst="rect">
            <a:avLst/>
          </a:prstGeom>
          <a:noFill/>
          <a:ln>
            <a:noFill/>
          </a:ln>
        </p:spPr>
      </p:sp>
      <p:sp>
        <p:nvSpPr>
          <p:cNvPr id="465" name="Google Shape;465;p115"/>
          <p:cNvSpPr>
            <a:spLocks noGrp="1"/>
          </p:cNvSpPr>
          <p:nvPr>
            <p:ph type="pic" idx="4"/>
          </p:nvPr>
        </p:nvSpPr>
        <p:spPr>
          <a:xfrm>
            <a:off x="5688632" y="2306152"/>
            <a:ext cx="3455368" cy="2283917"/>
          </a:xfrm>
          <a:prstGeom prst="rect">
            <a:avLst/>
          </a:prstGeom>
          <a:no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RoyalBlueSection - Subhead + Pic">
  <p:cSld name="RoyalBlueSection - Subhead + Pic">
    <p:spTree>
      <p:nvGrpSpPr>
        <p:cNvPr id="1" name="Shape 466"/>
        <p:cNvGrpSpPr/>
        <p:nvPr/>
      </p:nvGrpSpPr>
      <p:grpSpPr>
        <a:xfrm>
          <a:off x="0" y="0"/>
          <a:ext cx="0" cy="0"/>
          <a:chOff x="0" y="0"/>
          <a:chExt cx="0" cy="0"/>
        </a:xfrm>
      </p:grpSpPr>
      <p:sp>
        <p:nvSpPr>
          <p:cNvPr id="467" name="Google Shape;467;p116"/>
          <p:cNvSpPr/>
          <p:nvPr/>
        </p:nvSpPr>
        <p:spPr>
          <a:xfrm>
            <a:off x="-1" y="0"/>
            <a:ext cx="9144001" cy="6858000"/>
          </a:xfrm>
          <a:prstGeom prst="rect">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baseline="-25000">
                <a:solidFill>
                  <a:srgbClr val="FEDD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68" name="Google Shape;468;p116"/>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9" name="Google Shape;469;p116"/>
          <p:cNvSpPr>
            <a:spLocks noGrp="1"/>
          </p:cNvSpPr>
          <p:nvPr>
            <p:ph type="pic" idx="2"/>
          </p:nvPr>
        </p:nvSpPr>
        <p:spPr>
          <a:xfrm>
            <a:off x="5435600" y="-99393"/>
            <a:ext cx="3708400" cy="7071717"/>
          </a:xfrm>
          <a:prstGeom prst="rect">
            <a:avLst/>
          </a:prstGeom>
          <a:noFill/>
          <a:ln>
            <a:noFill/>
          </a:ln>
        </p:spPr>
      </p:sp>
      <p:sp>
        <p:nvSpPr>
          <p:cNvPr id="470" name="Google Shape;470;p116"/>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A5A5A5"/>
              </a:buClr>
              <a:buSzPts val="2400"/>
              <a:buFont typeface="Arial"/>
              <a:buNone/>
              <a:defRPr sz="2400" b="1" i="0" u="none" strike="noStrike" cap="none">
                <a:solidFill>
                  <a:srgbClr val="A5A5A5"/>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ngarine Content - 2 points">
  <p:cSld name="Tangarine Content - 2 points">
    <p:spTree>
      <p:nvGrpSpPr>
        <p:cNvPr id="1" name="Shape 45"/>
        <p:cNvGrpSpPr/>
        <p:nvPr/>
      </p:nvGrpSpPr>
      <p:grpSpPr>
        <a:xfrm>
          <a:off x="0" y="0"/>
          <a:ext cx="0" cy="0"/>
          <a:chOff x="0" y="0"/>
          <a:chExt cx="0" cy="0"/>
        </a:xfrm>
      </p:grpSpPr>
      <p:sp>
        <p:nvSpPr>
          <p:cNvPr id="46" name="Google Shape;46;p45"/>
          <p:cNvSpPr/>
          <p:nvPr/>
        </p:nvSpPr>
        <p:spPr>
          <a:xfrm>
            <a:off x="-108520" y="0"/>
            <a:ext cx="3830038" cy="6858000"/>
          </a:xfrm>
          <a:prstGeom prst="rect">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47" name="Google Shape;47;p45"/>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48" name="Google Shape;48;p45"/>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49" name="Google Shape;49;p45"/>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45"/>
          <p:cNvSpPr/>
          <p:nvPr/>
        </p:nvSpPr>
        <p:spPr>
          <a:xfrm rot="5400000">
            <a:off x="3455575" y="1610244"/>
            <a:ext cx="684235" cy="283132"/>
          </a:xfrm>
          <a:prstGeom prst="triangle">
            <a:avLst>
              <a:gd name="adj" fmla="val 50000"/>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45"/>
          <p:cNvSpPr/>
          <p:nvPr/>
        </p:nvSpPr>
        <p:spPr>
          <a:xfrm rot="5400000">
            <a:off x="3455575" y="4169772"/>
            <a:ext cx="684235" cy="283132"/>
          </a:xfrm>
          <a:prstGeom prst="triangle">
            <a:avLst>
              <a:gd name="adj" fmla="val 50000"/>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45"/>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45"/>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RoyalBlueSection - Subhead+Logo">
  <p:cSld name="RoyalBlueSection - Subhead+Logo">
    <p:spTree>
      <p:nvGrpSpPr>
        <p:cNvPr id="1" name="Shape 471"/>
        <p:cNvGrpSpPr/>
        <p:nvPr/>
      </p:nvGrpSpPr>
      <p:grpSpPr>
        <a:xfrm>
          <a:off x="0" y="0"/>
          <a:ext cx="0" cy="0"/>
          <a:chOff x="0" y="0"/>
          <a:chExt cx="0" cy="0"/>
        </a:xfrm>
      </p:grpSpPr>
      <p:sp>
        <p:nvSpPr>
          <p:cNvPr id="472" name="Google Shape;472;p117"/>
          <p:cNvSpPr/>
          <p:nvPr/>
        </p:nvSpPr>
        <p:spPr>
          <a:xfrm>
            <a:off x="-1" y="0"/>
            <a:ext cx="9144001" cy="6858000"/>
          </a:xfrm>
          <a:prstGeom prst="rect">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pic>
        <p:nvPicPr>
          <p:cNvPr id="473" name="Google Shape;473;p117"/>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474" name="Google Shape;474;p117"/>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475" name="Google Shape;475;p117"/>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6" name="Google Shape;476;p117"/>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A6A6A6"/>
              </a:buClr>
              <a:buSzPts val="2400"/>
              <a:buFont typeface="Arial"/>
              <a:buNone/>
              <a:defRPr sz="2400" b="1" i="0" u="none" strike="noStrike" cap="none">
                <a:solidFill>
                  <a:srgbClr val="A6A6A6"/>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RoyalBlueSection - Subhead+3pics">
  <p:cSld name="RoyalBlueSection - Subhead+3pics">
    <p:spTree>
      <p:nvGrpSpPr>
        <p:cNvPr id="1" name="Shape 477"/>
        <p:cNvGrpSpPr/>
        <p:nvPr/>
      </p:nvGrpSpPr>
      <p:grpSpPr>
        <a:xfrm>
          <a:off x="0" y="0"/>
          <a:ext cx="0" cy="0"/>
          <a:chOff x="0" y="0"/>
          <a:chExt cx="0" cy="0"/>
        </a:xfrm>
      </p:grpSpPr>
      <p:sp>
        <p:nvSpPr>
          <p:cNvPr id="478" name="Google Shape;478;p118"/>
          <p:cNvSpPr/>
          <p:nvPr/>
        </p:nvSpPr>
        <p:spPr>
          <a:xfrm>
            <a:off x="-1" y="0"/>
            <a:ext cx="9144001" cy="6858000"/>
          </a:xfrm>
          <a:prstGeom prst="rect">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479" name="Google Shape;479;p118"/>
          <p:cNvSpPr>
            <a:spLocks noGrp="1"/>
          </p:cNvSpPr>
          <p:nvPr>
            <p:ph type="pic" idx="2"/>
          </p:nvPr>
        </p:nvSpPr>
        <p:spPr>
          <a:xfrm>
            <a:off x="5688632" y="-42728"/>
            <a:ext cx="3455368" cy="2348880"/>
          </a:xfrm>
          <a:prstGeom prst="rect">
            <a:avLst/>
          </a:prstGeom>
          <a:noFill/>
          <a:ln>
            <a:noFill/>
          </a:ln>
        </p:spPr>
      </p:sp>
      <p:sp>
        <p:nvSpPr>
          <p:cNvPr id="480" name="Google Shape;480;p118"/>
          <p:cNvSpPr>
            <a:spLocks noGrp="1"/>
          </p:cNvSpPr>
          <p:nvPr>
            <p:ph type="pic" idx="3"/>
          </p:nvPr>
        </p:nvSpPr>
        <p:spPr>
          <a:xfrm>
            <a:off x="5688632" y="4590069"/>
            <a:ext cx="3455368" cy="2283917"/>
          </a:xfrm>
          <a:prstGeom prst="rect">
            <a:avLst/>
          </a:prstGeom>
          <a:noFill/>
          <a:ln>
            <a:noFill/>
          </a:ln>
        </p:spPr>
      </p:sp>
      <p:sp>
        <p:nvSpPr>
          <p:cNvPr id="481" name="Google Shape;481;p118"/>
          <p:cNvSpPr>
            <a:spLocks noGrp="1"/>
          </p:cNvSpPr>
          <p:nvPr>
            <p:ph type="pic" idx="4"/>
          </p:nvPr>
        </p:nvSpPr>
        <p:spPr>
          <a:xfrm>
            <a:off x="5688632" y="2306152"/>
            <a:ext cx="3455368" cy="2283917"/>
          </a:xfrm>
          <a:prstGeom prst="rect">
            <a:avLst/>
          </a:prstGeom>
          <a:noFill/>
          <a:ln>
            <a:noFill/>
          </a:ln>
        </p:spPr>
      </p:sp>
      <p:sp>
        <p:nvSpPr>
          <p:cNvPr id="482" name="Google Shape;482;p118"/>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3" name="Google Shape;483;p118"/>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A6A6A6"/>
              </a:buClr>
              <a:buSzPts val="2400"/>
              <a:buFont typeface="Arial"/>
              <a:buNone/>
              <a:defRPr sz="2400" b="1" i="0" u="none" strike="noStrike" cap="none">
                <a:solidFill>
                  <a:srgbClr val="A6A6A6"/>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RoyalBlueContent - Single Point">
  <p:cSld name="RoyalBlueContent - Single Point">
    <p:spTree>
      <p:nvGrpSpPr>
        <p:cNvPr id="1" name="Shape 484"/>
        <p:cNvGrpSpPr/>
        <p:nvPr/>
      </p:nvGrpSpPr>
      <p:grpSpPr>
        <a:xfrm>
          <a:off x="0" y="0"/>
          <a:ext cx="0" cy="0"/>
          <a:chOff x="0" y="0"/>
          <a:chExt cx="0" cy="0"/>
        </a:xfrm>
      </p:grpSpPr>
      <p:sp>
        <p:nvSpPr>
          <p:cNvPr id="485" name="Google Shape;485;p119"/>
          <p:cNvSpPr/>
          <p:nvPr/>
        </p:nvSpPr>
        <p:spPr>
          <a:xfrm>
            <a:off x="-108520" y="0"/>
            <a:ext cx="3830038" cy="6858000"/>
          </a:xfrm>
          <a:prstGeom prst="rect">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486" name="Google Shape;486;p119"/>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487" name="Google Shape;487;p119"/>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488" name="Google Shape;488;p119"/>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9" name="Google Shape;489;p119"/>
          <p:cNvSpPr/>
          <p:nvPr/>
        </p:nvSpPr>
        <p:spPr>
          <a:xfrm rot="5400000">
            <a:off x="3455575" y="926008"/>
            <a:ext cx="684235" cy="283132"/>
          </a:xfrm>
          <a:prstGeom prst="triangle">
            <a:avLst>
              <a:gd name="adj" fmla="val 50000"/>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0" name="Google Shape;490;p119"/>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RoyalBlueContent - 2 points">
  <p:cSld name="RoyalBlueContent - 2 points">
    <p:spTree>
      <p:nvGrpSpPr>
        <p:cNvPr id="1" name="Shape 491"/>
        <p:cNvGrpSpPr/>
        <p:nvPr/>
      </p:nvGrpSpPr>
      <p:grpSpPr>
        <a:xfrm>
          <a:off x="0" y="0"/>
          <a:ext cx="0" cy="0"/>
          <a:chOff x="0" y="0"/>
          <a:chExt cx="0" cy="0"/>
        </a:xfrm>
      </p:grpSpPr>
      <p:sp>
        <p:nvSpPr>
          <p:cNvPr id="492" name="Google Shape;492;p120"/>
          <p:cNvSpPr/>
          <p:nvPr/>
        </p:nvSpPr>
        <p:spPr>
          <a:xfrm>
            <a:off x="-108520" y="0"/>
            <a:ext cx="3830038" cy="6858000"/>
          </a:xfrm>
          <a:prstGeom prst="rect">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493" name="Google Shape;493;p120"/>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494" name="Google Shape;494;p120"/>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495" name="Google Shape;495;p120"/>
          <p:cNvSpPr txBox="1">
            <a:spLocks noGrp="1"/>
          </p:cNvSpPr>
          <p:nvPr>
            <p:ph type="ctrTitle"/>
          </p:nvPr>
        </p:nvSpPr>
        <p:spPr>
          <a:xfrm>
            <a:off x="476249" y="620688"/>
            <a:ext cx="2799607" cy="576064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6" name="Google Shape;496;p120"/>
          <p:cNvSpPr/>
          <p:nvPr/>
        </p:nvSpPr>
        <p:spPr>
          <a:xfrm rot="5400000">
            <a:off x="3455575" y="1610244"/>
            <a:ext cx="684235" cy="283132"/>
          </a:xfrm>
          <a:prstGeom prst="triangle">
            <a:avLst>
              <a:gd name="adj" fmla="val 50000"/>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7" name="Google Shape;497;p120"/>
          <p:cNvSpPr/>
          <p:nvPr/>
        </p:nvSpPr>
        <p:spPr>
          <a:xfrm rot="5400000">
            <a:off x="3455575" y="4169772"/>
            <a:ext cx="684235" cy="283132"/>
          </a:xfrm>
          <a:prstGeom prst="triangle">
            <a:avLst>
              <a:gd name="adj" fmla="val 50000"/>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8" name="Google Shape;498;p120"/>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9" name="Google Shape;499;p120"/>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RoyalBlueContent - 3 points">
  <p:cSld name="RoyalBlueContent - 3 points">
    <p:spTree>
      <p:nvGrpSpPr>
        <p:cNvPr id="1" name="Shape 500"/>
        <p:cNvGrpSpPr/>
        <p:nvPr/>
      </p:nvGrpSpPr>
      <p:grpSpPr>
        <a:xfrm>
          <a:off x="0" y="0"/>
          <a:ext cx="0" cy="0"/>
          <a:chOff x="0" y="0"/>
          <a:chExt cx="0" cy="0"/>
        </a:xfrm>
      </p:grpSpPr>
      <p:sp>
        <p:nvSpPr>
          <p:cNvPr id="501" name="Google Shape;501;p121"/>
          <p:cNvSpPr/>
          <p:nvPr/>
        </p:nvSpPr>
        <p:spPr>
          <a:xfrm>
            <a:off x="-108520" y="0"/>
            <a:ext cx="3830038" cy="6858000"/>
          </a:xfrm>
          <a:prstGeom prst="rect">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502" name="Google Shape;502;p121"/>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503" name="Google Shape;503;p121"/>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504" name="Google Shape;504;p121"/>
          <p:cNvSpPr/>
          <p:nvPr/>
        </p:nvSpPr>
        <p:spPr>
          <a:xfrm rot="5400000">
            <a:off x="3455575" y="926008"/>
            <a:ext cx="684235" cy="283132"/>
          </a:xfrm>
          <a:prstGeom prst="triangle">
            <a:avLst>
              <a:gd name="adj" fmla="val 50000"/>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5" name="Google Shape;505;p121"/>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6" name="Google Shape;506;p121"/>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7" name="Google Shape;507;p121"/>
          <p:cNvSpPr/>
          <p:nvPr/>
        </p:nvSpPr>
        <p:spPr>
          <a:xfrm rot="5400000">
            <a:off x="3455575" y="2925852"/>
            <a:ext cx="684235" cy="283132"/>
          </a:xfrm>
          <a:prstGeom prst="triangle">
            <a:avLst>
              <a:gd name="adj" fmla="val 50000"/>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8" name="Google Shape;508;p121"/>
          <p:cNvSpPr/>
          <p:nvPr/>
        </p:nvSpPr>
        <p:spPr>
          <a:xfrm rot="5400000">
            <a:off x="3455575" y="4925696"/>
            <a:ext cx="684235" cy="283132"/>
          </a:xfrm>
          <a:prstGeom prst="triangle">
            <a:avLst>
              <a:gd name="adj" fmla="val 50000"/>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9" name="Google Shape;509;p121"/>
          <p:cNvSpPr txBox="1">
            <a:spLocks noGrp="1"/>
          </p:cNvSpPr>
          <p:nvPr>
            <p:ph type="body" idx="2"/>
          </p:nvPr>
        </p:nvSpPr>
        <p:spPr>
          <a:xfrm>
            <a:off x="4103688" y="2564904"/>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0" name="Google Shape;510;p121"/>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WhiteRoyalBlueContent - 1 Point">
  <p:cSld name="WhiteRoyalBlueContent - 1 Point">
    <p:spTree>
      <p:nvGrpSpPr>
        <p:cNvPr id="1" name="Shape 511"/>
        <p:cNvGrpSpPr/>
        <p:nvPr/>
      </p:nvGrpSpPr>
      <p:grpSpPr>
        <a:xfrm>
          <a:off x="0" y="0"/>
          <a:ext cx="0" cy="0"/>
          <a:chOff x="0" y="0"/>
          <a:chExt cx="0" cy="0"/>
        </a:xfrm>
      </p:grpSpPr>
      <p:sp>
        <p:nvSpPr>
          <p:cNvPr id="512" name="Google Shape;512;p122"/>
          <p:cNvSpPr/>
          <p:nvPr/>
        </p:nvSpPr>
        <p:spPr>
          <a:xfrm>
            <a:off x="-319714" y="-27384"/>
            <a:ext cx="4235265" cy="6929120"/>
          </a:xfrm>
          <a:custGeom>
            <a:avLst/>
            <a:gdLst/>
            <a:ahLst/>
            <a:cxnLst/>
            <a:rect l="l" t="t" r="r" b="b"/>
            <a:pathLst>
              <a:path w="4047779" h="6858000" extrusionOk="0">
                <a:moveTo>
                  <a:pt x="0" y="0"/>
                </a:moveTo>
                <a:lnTo>
                  <a:pt x="3830038" y="0"/>
                </a:lnTo>
                <a:lnTo>
                  <a:pt x="3830038" y="804471"/>
                </a:lnTo>
                <a:lnTo>
                  <a:pt x="4047779" y="1067575"/>
                </a:lnTo>
                <a:lnTo>
                  <a:pt x="3830038" y="1330677"/>
                </a:lnTo>
                <a:lnTo>
                  <a:pt x="3830038" y="6858000"/>
                </a:lnTo>
                <a:lnTo>
                  <a:pt x="0" y="6858000"/>
                </a:lnTo>
                <a:close/>
              </a:path>
            </a:pathLst>
          </a:custGeom>
          <a:solidFill>
            <a:schemeClr val="lt1"/>
          </a:solidFill>
          <a:ln w="25400" cap="flat" cmpd="sng">
            <a:solidFill>
              <a:srgbClr val="1B266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513" name="Google Shape;513;p122"/>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514" name="Google Shape;514;p122"/>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515" name="Google Shape;515;p122"/>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1B266D"/>
              </a:buClr>
              <a:buSzPts val="4000"/>
              <a:buFont typeface="Arial"/>
              <a:buNone/>
              <a:defRPr sz="4000" b="1" i="0" u="none" strike="noStrike" cap="none">
                <a:solidFill>
                  <a:srgbClr val="1B26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6" name="Google Shape;516;p122"/>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WhiteRoyalBlueContent - 2 points">
  <p:cSld name="WhiteRoyalBlueContent - 2 points">
    <p:spTree>
      <p:nvGrpSpPr>
        <p:cNvPr id="1" name="Shape 517"/>
        <p:cNvGrpSpPr/>
        <p:nvPr/>
      </p:nvGrpSpPr>
      <p:grpSpPr>
        <a:xfrm>
          <a:off x="0" y="0"/>
          <a:ext cx="0" cy="0"/>
          <a:chOff x="0" y="0"/>
          <a:chExt cx="0" cy="0"/>
        </a:xfrm>
      </p:grpSpPr>
      <p:sp>
        <p:nvSpPr>
          <p:cNvPr id="518" name="Google Shape;518;p123"/>
          <p:cNvSpPr/>
          <p:nvPr/>
        </p:nvSpPr>
        <p:spPr>
          <a:xfrm>
            <a:off x="-100663" y="-22804"/>
            <a:ext cx="4047779" cy="6858000"/>
          </a:xfrm>
          <a:custGeom>
            <a:avLst/>
            <a:gdLst/>
            <a:ahLst/>
            <a:cxnLst/>
            <a:rect l="l" t="t" r="r" b="b"/>
            <a:pathLst>
              <a:path w="4047779" h="6858000" extrusionOk="0">
                <a:moveTo>
                  <a:pt x="0" y="0"/>
                </a:moveTo>
                <a:lnTo>
                  <a:pt x="3830038" y="0"/>
                </a:lnTo>
                <a:lnTo>
                  <a:pt x="3830038" y="1488707"/>
                </a:lnTo>
                <a:lnTo>
                  <a:pt x="4047779" y="1751811"/>
                </a:lnTo>
                <a:lnTo>
                  <a:pt x="3830038" y="2014913"/>
                </a:lnTo>
                <a:lnTo>
                  <a:pt x="3830038" y="4048235"/>
                </a:lnTo>
                <a:lnTo>
                  <a:pt x="4047779" y="4311339"/>
                </a:lnTo>
                <a:lnTo>
                  <a:pt x="3830038" y="4574441"/>
                </a:lnTo>
                <a:lnTo>
                  <a:pt x="3830038" y="6858000"/>
                </a:lnTo>
                <a:lnTo>
                  <a:pt x="0" y="6858000"/>
                </a:lnTo>
                <a:close/>
              </a:path>
            </a:pathLst>
          </a:custGeom>
          <a:solidFill>
            <a:schemeClr val="lt1"/>
          </a:solidFill>
          <a:ln w="25400" cap="flat" cmpd="sng">
            <a:solidFill>
              <a:srgbClr val="1B266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519" name="Google Shape;519;p123"/>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520" name="Google Shape;520;p123"/>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521" name="Google Shape;521;p123"/>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2" name="Google Shape;522;p123"/>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3" name="Google Shape;523;p123"/>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1B266D"/>
              </a:buClr>
              <a:buSzPts val="4000"/>
              <a:buFont typeface="Arial"/>
              <a:buNone/>
              <a:defRPr sz="4000" b="1" i="0" u="none" strike="noStrike" cap="none">
                <a:solidFill>
                  <a:srgbClr val="1B26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WhiteRoyalBlueContent - 3 points">
  <p:cSld name="WhiteRoyalBlueContent - 3 points">
    <p:spTree>
      <p:nvGrpSpPr>
        <p:cNvPr id="1" name="Shape 524"/>
        <p:cNvGrpSpPr/>
        <p:nvPr/>
      </p:nvGrpSpPr>
      <p:grpSpPr>
        <a:xfrm>
          <a:off x="0" y="0"/>
          <a:ext cx="0" cy="0"/>
          <a:chOff x="0" y="0"/>
          <a:chExt cx="0" cy="0"/>
        </a:xfrm>
      </p:grpSpPr>
      <p:sp>
        <p:nvSpPr>
          <p:cNvPr id="525" name="Google Shape;525;p124"/>
          <p:cNvSpPr/>
          <p:nvPr/>
        </p:nvSpPr>
        <p:spPr>
          <a:xfrm rot="5400000">
            <a:off x="-1513631" y="1405111"/>
            <a:ext cx="6858001" cy="4047779"/>
          </a:xfrm>
          <a:custGeom>
            <a:avLst/>
            <a:gdLst/>
            <a:ahLst/>
            <a:cxnLst/>
            <a:rect l="l" t="t" r="r" b="b"/>
            <a:pathLst>
              <a:path w="6858001" h="4047779" extrusionOk="0">
                <a:moveTo>
                  <a:pt x="0" y="4047779"/>
                </a:moveTo>
                <a:lnTo>
                  <a:pt x="0" y="217741"/>
                </a:lnTo>
                <a:lnTo>
                  <a:pt x="804472" y="217741"/>
                </a:lnTo>
                <a:lnTo>
                  <a:pt x="1067575" y="0"/>
                </a:lnTo>
                <a:lnTo>
                  <a:pt x="1330677" y="217741"/>
                </a:lnTo>
                <a:lnTo>
                  <a:pt x="2804316" y="217741"/>
                </a:lnTo>
                <a:lnTo>
                  <a:pt x="3067419" y="0"/>
                </a:lnTo>
                <a:lnTo>
                  <a:pt x="3330521" y="217741"/>
                </a:lnTo>
                <a:lnTo>
                  <a:pt x="4804160" y="217741"/>
                </a:lnTo>
                <a:lnTo>
                  <a:pt x="5067263" y="0"/>
                </a:lnTo>
                <a:lnTo>
                  <a:pt x="5330366" y="217741"/>
                </a:lnTo>
                <a:lnTo>
                  <a:pt x="6858001" y="217741"/>
                </a:lnTo>
                <a:lnTo>
                  <a:pt x="6858001" y="4047779"/>
                </a:lnTo>
                <a:close/>
              </a:path>
            </a:pathLst>
          </a:custGeom>
          <a:solidFill>
            <a:schemeClr val="lt1"/>
          </a:solidFill>
          <a:ln w="25400" cap="flat" cmpd="sng">
            <a:solidFill>
              <a:srgbClr val="1B266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26" name="Google Shape;526;p124"/>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527" name="Google Shape;527;p124"/>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528" name="Google Shape;528;p124"/>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1B266D"/>
              </a:buClr>
              <a:buSzPts val="4000"/>
              <a:buFont typeface="Arial"/>
              <a:buNone/>
              <a:defRPr sz="4000" b="1" i="0" u="none" strike="noStrike" cap="none">
                <a:solidFill>
                  <a:srgbClr val="1B26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9" name="Google Shape;529;p124"/>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0" name="Google Shape;530;p124"/>
          <p:cNvSpPr txBox="1">
            <a:spLocks noGrp="1"/>
          </p:cNvSpPr>
          <p:nvPr>
            <p:ph type="body" idx="2"/>
          </p:nvPr>
        </p:nvSpPr>
        <p:spPr>
          <a:xfrm>
            <a:off x="4103688" y="2625367"/>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1" name="Google Shape;531;p124"/>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RoyalBlue Bg - Lg Pic Quote Top">
  <p:cSld name="RoyalBlue Bg - Lg Pic Quote Top">
    <p:spTree>
      <p:nvGrpSpPr>
        <p:cNvPr id="1" name="Shape 532"/>
        <p:cNvGrpSpPr/>
        <p:nvPr/>
      </p:nvGrpSpPr>
      <p:grpSpPr>
        <a:xfrm>
          <a:off x="0" y="0"/>
          <a:ext cx="0" cy="0"/>
          <a:chOff x="0" y="0"/>
          <a:chExt cx="0" cy="0"/>
        </a:xfrm>
      </p:grpSpPr>
      <p:sp>
        <p:nvSpPr>
          <p:cNvPr id="533" name="Google Shape;533;p125"/>
          <p:cNvSpPr/>
          <p:nvPr/>
        </p:nvSpPr>
        <p:spPr>
          <a:xfrm>
            <a:off x="-1" y="0"/>
            <a:ext cx="9144001" cy="6858000"/>
          </a:xfrm>
          <a:prstGeom prst="rect">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534" name="Google Shape;534;p125"/>
          <p:cNvSpPr>
            <a:spLocks noGrp="1"/>
          </p:cNvSpPr>
          <p:nvPr>
            <p:ph type="pic" idx="2"/>
          </p:nvPr>
        </p:nvSpPr>
        <p:spPr>
          <a:xfrm>
            <a:off x="0" y="0"/>
            <a:ext cx="9144000" cy="6858000"/>
          </a:xfrm>
          <a:prstGeom prst="rect">
            <a:avLst/>
          </a:prstGeom>
          <a:noFill/>
          <a:ln>
            <a:noFill/>
          </a:ln>
        </p:spPr>
      </p:sp>
      <p:sp>
        <p:nvSpPr>
          <p:cNvPr id="535" name="Google Shape;535;p125"/>
          <p:cNvSpPr txBox="1">
            <a:spLocks noGrp="1"/>
          </p:cNvSpPr>
          <p:nvPr>
            <p:ph type="ctrTitle"/>
          </p:nvPr>
        </p:nvSpPr>
        <p:spPr>
          <a:xfrm>
            <a:off x="217488" y="236538"/>
            <a:ext cx="7883079" cy="3717033"/>
          </a:xfrm>
          <a:prstGeom prst="rect">
            <a:avLst/>
          </a:prstGeom>
          <a:noFill/>
          <a:ln>
            <a:noFill/>
          </a:ln>
        </p:spPr>
        <p:txBody>
          <a:bodyPr spcFirstLastPara="1" wrap="square" lIns="0" tIns="0" rIns="0" bIns="0" anchor="t"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RoyalBlue Bg - Lg Pic Quote Bottom">
  <p:cSld name="RoyalBlue Bg - Lg Pic Quote Bottom">
    <p:spTree>
      <p:nvGrpSpPr>
        <p:cNvPr id="1" name="Shape 536"/>
        <p:cNvGrpSpPr/>
        <p:nvPr/>
      </p:nvGrpSpPr>
      <p:grpSpPr>
        <a:xfrm>
          <a:off x="0" y="0"/>
          <a:ext cx="0" cy="0"/>
          <a:chOff x="0" y="0"/>
          <a:chExt cx="0" cy="0"/>
        </a:xfrm>
      </p:grpSpPr>
      <p:sp>
        <p:nvSpPr>
          <p:cNvPr id="537" name="Google Shape;537;p126"/>
          <p:cNvSpPr/>
          <p:nvPr/>
        </p:nvSpPr>
        <p:spPr>
          <a:xfrm>
            <a:off x="-1" y="0"/>
            <a:ext cx="9144001" cy="6858000"/>
          </a:xfrm>
          <a:prstGeom prst="rect">
            <a:avLst/>
          </a:prstGeom>
          <a:solidFill>
            <a:srgbClr val="1B2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538" name="Google Shape;538;p126"/>
          <p:cNvSpPr>
            <a:spLocks noGrp="1"/>
          </p:cNvSpPr>
          <p:nvPr>
            <p:ph type="pic" idx="2"/>
          </p:nvPr>
        </p:nvSpPr>
        <p:spPr>
          <a:xfrm>
            <a:off x="-1" y="0"/>
            <a:ext cx="9144001" cy="6858000"/>
          </a:xfrm>
          <a:prstGeom prst="rect">
            <a:avLst/>
          </a:prstGeom>
          <a:noFill/>
          <a:ln>
            <a:noFill/>
          </a:ln>
        </p:spPr>
      </p:sp>
      <p:sp>
        <p:nvSpPr>
          <p:cNvPr id="539" name="Google Shape;539;p126"/>
          <p:cNvSpPr txBox="1">
            <a:spLocks noGrp="1"/>
          </p:cNvSpPr>
          <p:nvPr>
            <p:ph type="ctrTitle"/>
          </p:nvPr>
        </p:nvSpPr>
        <p:spPr>
          <a:xfrm>
            <a:off x="217488" y="236538"/>
            <a:ext cx="7883079" cy="6432822"/>
          </a:xfrm>
          <a:prstGeom prst="rect">
            <a:avLst/>
          </a:prstGeom>
          <a:noFill/>
          <a:ln>
            <a:noFill/>
          </a:ln>
        </p:spPr>
        <p:txBody>
          <a:bodyPr spcFirstLastPara="1" wrap="square" lIns="0" tIns="0" rIns="0" bIns="0" anchor="b" anchorCtr="0">
            <a:noAutofit/>
          </a:bodyPr>
          <a:lstStyle>
            <a:lvl1pPr marR="0" lvl="0" algn="l" rtl="0">
              <a:lnSpc>
                <a:spcPct val="85714"/>
              </a:lnSpc>
              <a:spcBef>
                <a:spcPts val="0"/>
              </a:spcBef>
              <a:spcAft>
                <a:spcPts val="0"/>
              </a:spcAft>
              <a:buClr>
                <a:schemeClr val="lt1"/>
              </a:buClr>
              <a:buSzPts val="8400"/>
              <a:buFont typeface="Arial"/>
              <a:buNone/>
              <a:defRPr sz="8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ngarine Content - 3 points">
  <p:cSld name="Tangarine Content - 3 points">
    <p:spTree>
      <p:nvGrpSpPr>
        <p:cNvPr id="1" name="Shape 54"/>
        <p:cNvGrpSpPr/>
        <p:nvPr/>
      </p:nvGrpSpPr>
      <p:grpSpPr>
        <a:xfrm>
          <a:off x="0" y="0"/>
          <a:ext cx="0" cy="0"/>
          <a:chOff x="0" y="0"/>
          <a:chExt cx="0" cy="0"/>
        </a:xfrm>
      </p:grpSpPr>
      <p:sp>
        <p:nvSpPr>
          <p:cNvPr id="55" name="Google Shape;55;p46"/>
          <p:cNvSpPr/>
          <p:nvPr/>
        </p:nvSpPr>
        <p:spPr>
          <a:xfrm>
            <a:off x="-108520" y="0"/>
            <a:ext cx="3830038" cy="6858000"/>
          </a:xfrm>
          <a:prstGeom prst="rect">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56" name="Google Shape;56;p46"/>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57" name="Google Shape;57;p46"/>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58" name="Google Shape;58;p46"/>
          <p:cNvSpPr/>
          <p:nvPr/>
        </p:nvSpPr>
        <p:spPr>
          <a:xfrm rot="5400000">
            <a:off x="3455575" y="926008"/>
            <a:ext cx="684235" cy="283132"/>
          </a:xfrm>
          <a:prstGeom prst="triangle">
            <a:avLst>
              <a:gd name="adj" fmla="val 50000"/>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46"/>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46"/>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46"/>
          <p:cNvSpPr/>
          <p:nvPr/>
        </p:nvSpPr>
        <p:spPr>
          <a:xfrm rot="5400000">
            <a:off x="3455575" y="2925852"/>
            <a:ext cx="684235" cy="283132"/>
          </a:xfrm>
          <a:prstGeom prst="triangle">
            <a:avLst>
              <a:gd name="adj" fmla="val 50000"/>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46"/>
          <p:cNvSpPr/>
          <p:nvPr/>
        </p:nvSpPr>
        <p:spPr>
          <a:xfrm rot="5400000">
            <a:off x="3455575" y="4925696"/>
            <a:ext cx="684235" cy="283132"/>
          </a:xfrm>
          <a:prstGeom prst="triangle">
            <a:avLst>
              <a:gd name="adj" fmla="val 50000"/>
            </a:avLst>
          </a:prstGeom>
          <a:solidFill>
            <a:srgbClr val="EFA8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46"/>
          <p:cNvSpPr txBox="1">
            <a:spLocks noGrp="1"/>
          </p:cNvSpPr>
          <p:nvPr>
            <p:ph type="body" idx="2"/>
          </p:nvPr>
        </p:nvSpPr>
        <p:spPr>
          <a:xfrm>
            <a:off x="4103688" y="2564904"/>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46"/>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540"/>
        <p:cNvGrpSpPr/>
        <p:nvPr/>
      </p:nvGrpSpPr>
      <p:grpSpPr>
        <a:xfrm>
          <a:off x="0" y="0"/>
          <a:ext cx="0" cy="0"/>
          <a:chOff x="0" y="0"/>
          <a:chExt cx="0" cy="0"/>
        </a:xfrm>
      </p:grpSpPr>
      <p:sp>
        <p:nvSpPr>
          <p:cNvPr id="541" name="Google Shape;541;p127"/>
          <p:cNvSpPr/>
          <p:nvPr/>
        </p:nvSpPr>
        <p:spPr>
          <a:xfrm>
            <a:off x="-1" y="0"/>
            <a:ext cx="9144001" cy="6858000"/>
          </a:xfrm>
          <a:prstGeom prst="rect">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542" name="Google Shape;542;p127"/>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43" name="Google Shape;543;p127"/>
          <p:cNvPicPr preferRelativeResize="0"/>
          <p:nvPr/>
        </p:nvPicPr>
        <p:blipFill rotWithShape="1">
          <a:blip r:embed="rId2">
            <a:alphaModFix/>
          </a:blip>
          <a:srcRect/>
          <a:stretch/>
        </p:blipFill>
        <p:spPr>
          <a:xfrm>
            <a:off x="8172400" y="5868359"/>
            <a:ext cx="818675" cy="474339"/>
          </a:xfrm>
          <a:prstGeom prst="rect">
            <a:avLst/>
          </a:prstGeom>
          <a:noFill/>
          <a:ln>
            <a:noFill/>
          </a:ln>
        </p:spPr>
      </p:pic>
      <p:sp>
        <p:nvSpPr>
          <p:cNvPr id="544" name="Google Shape;544;p127"/>
          <p:cNvSpPr txBox="1">
            <a:spLocks noGrp="1"/>
          </p:cNvSpPr>
          <p:nvPr>
            <p:ph type="body" idx="1"/>
          </p:nvPr>
        </p:nvSpPr>
        <p:spPr>
          <a:xfrm>
            <a:off x="7883079" y="6467914"/>
            <a:ext cx="1404938" cy="26454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50000"/>
              </a:lnSpc>
              <a:spcBef>
                <a:spcPts val="180"/>
              </a:spcBef>
              <a:spcAft>
                <a:spcPts val="0"/>
              </a:spcAft>
              <a:buClr>
                <a:srgbClr val="FFFFFF"/>
              </a:buClr>
              <a:buSzPts val="900"/>
              <a:buFont typeface="Arial"/>
              <a:buNone/>
              <a:defRPr sz="900" b="1"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545"/>
        <p:cNvGrpSpPr/>
        <p:nvPr/>
      </p:nvGrpSpPr>
      <p:grpSpPr>
        <a:xfrm>
          <a:off x="0" y="0"/>
          <a:ext cx="0" cy="0"/>
          <a:chOff x="0" y="0"/>
          <a:chExt cx="0" cy="0"/>
        </a:xfrm>
      </p:grpSpPr>
      <p:sp>
        <p:nvSpPr>
          <p:cNvPr id="546" name="Google Shape;546;p128"/>
          <p:cNvSpPr txBox="1">
            <a:spLocks noGrp="1"/>
          </p:cNvSpPr>
          <p:nvPr>
            <p:ph type="ctrTitle"/>
          </p:nvPr>
        </p:nvSpPr>
        <p:spPr>
          <a:xfrm>
            <a:off x="217488" y="236538"/>
            <a:ext cx="4941173"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009380"/>
              </a:buClr>
              <a:buSzPts val="7200"/>
              <a:buFont typeface="Arial"/>
              <a:buNone/>
              <a:defRPr sz="7200" b="1" i="0" u="none" strike="noStrike" cap="none">
                <a:solidFill>
                  <a:srgbClr val="00938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47" name="Google Shape;547;p128"/>
          <p:cNvPicPr preferRelativeResize="0"/>
          <p:nvPr/>
        </p:nvPicPr>
        <p:blipFill rotWithShape="1">
          <a:blip r:embed="rId2">
            <a:alphaModFix/>
          </a:blip>
          <a:srcRect/>
          <a:stretch/>
        </p:blipFill>
        <p:spPr>
          <a:xfrm>
            <a:off x="8136904" y="5877272"/>
            <a:ext cx="818673" cy="474339"/>
          </a:xfrm>
          <a:prstGeom prst="rect">
            <a:avLst/>
          </a:prstGeom>
          <a:noFill/>
          <a:ln>
            <a:noFill/>
          </a:ln>
        </p:spPr>
      </p:pic>
      <p:sp>
        <p:nvSpPr>
          <p:cNvPr id="548" name="Google Shape;548;p128"/>
          <p:cNvSpPr txBox="1">
            <a:spLocks noGrp="1"/>
          </p:cNvSpPr>
          <p:nvPr>
            <p:ph type="body" idx="1"/>
          </p:nvPr>
        </p:nvSpPr>
        <p:spPr>
          <a:xfrm>
            <a:off x="7847582" y="6476827"/>
            <a:ext cx="1404938" cy="26454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50000"/>
              </a:lnSpc>
              <a:spcBef>
                <a:spcPts val="180"/>
              </a:spcBef>
              <a:spcAft>
                <a:spcPts val="0"/>
              </a:spcAft>
              <a:buClr>
                <a:srgbClr val="595959"/>
              </a:buClr>
              <a:buSzPts val="900"/>
              <a:buFont typeface="Arial"/>
              <a:buNone/>
              <a:defRPr sz="900" b="1" i="0" u="none" strike="noStrike" cap="none">
                <a:solidFill>
                  <a:srgbClr val="595959"/>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ealSection - pic">
  <p:cSld name="TealSection - pic">
    <p:spTree>
      <p:nvGrpSpPr>
        <p:cNvPr id="1" name="Shape 549"/>
        <p:cNvGrpSpPr/>
        <p:nvPr/>
      </p:nvGrpSpPr>
      <p:grpSpPr>
        <a:xfrm>
          <a:off x="0" y="0"/>
          <a:ext cx="0" cy="0"/>
          <a:chOff x="0" y="0"/>
          <a:chExt cx="0" cy="0"/>
        </a:xfrm>
      </p:grpSpPr>
      <p:sp>
        <p:nvSpPr>
          <p:cNvPr id="550" name="Google Shape;550;p129"/>
          <p:cNvSpPr/>
          <p:nvPr/>
        </p:nvSpPr>
        <p:spPr>
          <a:xfrm>
            <a:off x="0" y="0"/>
            <a:ext cx="9144000" cy="6858000"/>
          </a:xfrm>
          <a:prstGeom prst="rect">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EDD00"/>
              </a:solidFill>
              <a:latin typeface="Calibri"/>
              <a:ea typeface="Calibri"/>
              <a:cs typeface="Calibri"/>
              <a:sym typeface="Calibri"/>
            </a:endParaRPr>
          </a:p>
        </p:txBody>
      </p:sp>
      <p:sp>
        <p:nvSpPr>
          <p:cNvPr id="551" name="Google Shape;551;p129"/>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2" name="Google Shape;552;p129"/>
          <p:cNvSpPr>
            <a:spLocks noGrp="1"/>
          </p:cNvSpPr>
          <p:nvPr>
            <p:ph type="pic" idx="2"/>
          </p:nvPr>
        </p:nvSpPr>
        <p:spPr>
          <a:xfrm>
            <a:off x="5435600" y="-99393"/>
            <a:ext cx="3708400" cy="7071717"/>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ealSection - 3 pics">
  <p:cSld name="TealSection - 3 pics">
    <p:spTree>
      <p:nvGrpSpPr>
        <p:cNvPr id="1" name="Shape 553"/>
        <p:cNvGrpSpPr/>
        <p:nvPr/>
      </p:nvGrpSpPr>
      <p:grpSpPr>
        <a:xfrm>
          <a:off x="0" y="0"/>
          <a:ext cx="0" cy="0"/>
          <a:chOff x="0" y="0"/>
          <a:chExt cx="0" cy="0"/>
        </a:xfrm>
      </p:grpSpPr>
      <p:sp>
        <p:nvSpPr>
          <p:cNvPr id="554" name="Google Shape;554;p130"/>
          <p:cNvSpPr/>
          <p:nvPr/>
        </p:nvSpPr>
        <p:spPr>
          <a:xfrm>
            <a:off x="-1" y="0"/>
            <a:ext cx="9144001" cy="6858000"/>
          </a:xfrm>
          <a:prstGeom prst="rect">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555" name="Google Shape;555;p130"/>
          <p:cNvSpPr txBox="1">
            <a:spLocks noGrp="1"/>
          </p:cNvSpPr>
          <p:nvPr>
            <p:ph type="ctrTitle"/>
          </p:nvPr>
        </p:nvSpPr>
        <p:spPr>
          <a:xfrm>
            <a:off x="217488" y="236538"/>
            <a:ext cx="5158661" cy="6735787"/>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6" name="Google Shape;556;p130"/>
          <p:cNvSpPr>
            <a:spLocks noGrp="1"/>
          </p:cNvSpPr>
          <p:nvPr>
            <p:ph type="pic" idx="2"/>
          </p:nvPr>
        </p:nvSpPr>
        <p:spPr>
          <a:xfrm>
            <a:off x="5688632" y="-42728"/>
            <a:ext cx="3455368" cy="2348880"/>
          </a:xfrm>
          <a:prstGeom prst="rect">
            <a:avLst/>
          </a:prstGeom>
          <a:noFill/>
          <a:ln>
            <a:noFill/>
          </a:ln>
        </p:spPr>
      </p:sp>
      <p:sp>
        <p:nvSpPr>
          <p:cNvPr id="557" name="Google Shape;557;p130"/>
          <p:cNvSpPr>
            <a:spLocks noGrp="1"/>
          </p:cNvSpPr>
          <p:nvPr>
            <p:ph type="pic" idx="3"/>
          </p:nvPr>
        </p:nvSpPr>
        <p:spPr>
          <a:xfrm>
            <a:off x="5688632" y="4590069"/>
            <a:ext cx="3455368" cy="2283917"/>
          </a:xfrm>
          <a:prstGeom prst="rect">
            <a:avLst/>
          </a:prstGeom>
          <a:noFill/>
          <a:ln>
            <a:noFill/>
          </a:ln>
        </p:spPr>
      </p:sp>
      <p:sp>
        <p:nvSpPr>
          <p:cNvPr id="558" name="Google Shape;558;p130"/>
          <p:cNvSpPr>
            <a:spLocks noGrp="1"/>
          </p:cNvSpPr>
          <p:nvPr>
            <p:ph type="pic" idx="4"/>
          </p:nvPr>
        </p:nvSpPr>
        <p:spPr>
          <a:xfrm>
            <a:off x="5688632" y="2306152"/>
            <a:ext cx="3455368" cy="2283917"/>
          </a:xfrm>
          <a:prstGeom prst="rect">
            <a:avLst/>
          </a:prstGeom>
          <a:no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alSection - Subhead + Pic">
  <p:cSld name="TealSection - Subhead + Pic">
    <p:spTree>
      <p:nvGrpSpPr>
        <p:cNvPr id="1" name="Shape 559"/>
        <p:cNvGrpSpPr/>
        <p:nvPr/>
      </p:nvGrpSpPr>
      <p:grpSpPr>
        <a:xfrm>
          <a:off x="0" y="0"/>
          <a:ext cx="0" cy="0"/>
          <a:chOff x="0" y="0"/>
          <a:chExt cx="0" cy="0"/>
        </a:xfrm>
      </p:grpSpPr>
      <p:sp>
        <p:nvSpPr>
          <p:cNvPr id="560" name="Google Shape;560;p131"/>
          <p:cNvSpPr/>
          <p:nvPr/>
        </p:nvSpPr>
        <p:spPr>
          <a:xfrm>
            <a:off x="-1" y="0"/>
            <a:ext cx="9144001" cy="6858000"/>
          </a:xfrm>
          <a:prstGeom prst="rect">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baseline="-25000">
                <a:solidFill>
                  <a:srgbClr val="FEDD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561" name="Google Shape;561;p131"/>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2" name="Google Shape;562;p131"/>
          <p:cNvSpPr>
            <a:spLocks noGrp="1"/>
          </p:cNvSpPr>
          <p:nvPr>
            <p:ph type="pic" idx="2"/>
          </p:nvPr>
        </p:nvSpPr>
        <p:spPr>
          <a:xfrm>
            <a:off x="5435600" y="-99393"/>
            <a:ext cx="3708400" cy="7071717"/>
          </a:xfrm>
          <a:prstGeom prst="rect">
            <a:avLst/>
          </a:prstGeom>
          <a:noFill/>
          <a:ln>
            <a:noFill/>
          </a:ln>
        </p:spPr>
      </p:sp>
      <p:sp>
        <p:nvSpPr>
          <p:cNvPr id="563" name="Google Shape;563;p131"/>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ealSection - Subhead+Logo">
  <p:cSld name="TealSection - Subhead+Logo">
    <p:spTree>
      <p:nvGrpSpPr>
        <p:cNvPr id="1" name="Shape 564"/>
        <p:cNvGrpSpPr/>
        <p:nvPr/>
      </p:nvGrpSpPr>
      <p:grpSpPr>
        <a:xfrm>
          <a:off x="0" y="0"/>
          <a:ext cx="0" cy="0"/>
          <a:chOff x="0" y="0"/>
          <a:chExt cx="0" cy="0"/>
        </a:xfrm>
      </p:grpSpPr>
      <p:sp>
        <p:nvSpPr>
          <p:cNvPr id="565" name="Google Shape;565;p132"/>
          <p:cNvSpPr/>
          <p:nvPr/>
        </p:nvSpPr>
        <p:spPr>
          <a:xfrm>
            <a:off x="-1" y="0"/>
            <a:ext cx="9144001" cy="6858000"/>
          </a:xfrm>
          <a:prstGeom prst="rect">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pic>
        <p:nvPicPr>
          <p:cNvPr id="566" name="Google Shape;566;p132"/>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567" name="Google Shape;567;p132"/>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568" name="Google Shape;568;p132"/>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9" name="Google Shape;569;p132"/>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404040"/>
              </a:buClr>
              <a:buSzPts val="2400"/>
              <a:buFont typeface="Arial"/>
              <a:buNone/>
              <a:defRPr sz="2400" b="1" i="0" u="none" strike="noStrike" cap="none">
                <a:solidFill>
                  <a:srgbClr val="404040"/>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ealSection - Subhead+3pics">
  <p:cSld name="TealSection - Subhead+3pics">
    <p:spTree>
      <p:nvGrpSpPr>
        <p:cNvPr id="1" name="Shape 570"/>
        <p:cNvGrpSpPr/>
        <p:nvPr/>
      </p:nvGrpSpPr>
      <p:grpSpPr>
        <a:xfrm>
          <a:off x="0" y="0"/>
          <a:ext cx="0" cy="0"/>
          <a:chOff x="0" y="0"/>
          <a:chExt cx="0" cy="0"/>
        </a:xfrm>
      </p:grpSpPr>
      <p:sp>
        <p:nvSpPr>
          <p:cNvPr id="571" name="Google Shape;571;p133"/>
          <p:cNvSpPr/>
          <p:nvPr/>
        </p:nvSpPr>
        <p:spPr>
          <a:xfrm>
            <a:off x="-1" y="0"/>
            <a:ext cx="9144001" cy="6858000"/>
          </a:xfrm>
          <a:prstGeom prst="rect">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rgbClr val="FEDD00"/>
              </a:solidFill>
              <a:latin typeface="Calibri"/>
              <a:ea typeface="Calibri"/>
              <a:cs typeface="Calibri"/>
              <a:sym typeface="Calibri"/>
            </a:endParaRPr>
          </a:p>
        </p:txBody>
      </p:sp>
      <p:sp>
        <p:nvSpPr>
          <p:cNvPr id="572" name="Google Shape;572;p133"/>
          <p:cNvSpPr>
            <a:spLocks noGrp="1"/>
          </p:cNvSpPr>
          <p:nvPr>
            <p:ph type="pic" idx="2"/>
          </p:nvPr>
        </p:nvSpPr>
        <p:spPr>
          <a:xfrm>
            <a:off x="5688632" y="-42728"/>
            <a:ext cx="3455368" cy="2348880"/>
          </a:xfrm>
          <a:prstGeom prst="rect">
            <a:avLst/>
          </a:prstGeom>
          <a:noFill/>
          <a:ln>
            <a:noFill/>
          </a:ln>
        </p:spPr>
      </p:sp>
      <p:sp>
        <p:nvSpPr>
          <p:cNvPr id="573" name="Google Shape;573;p133"/>
          <p:cNvSpPr>
            <a:spLocks noGrp="1"/>
          </p:cNvSpPr>
          <p:nvPr>
            <p:ph type="pic" idx="3"/>
          </p:nvPr>
        </p:nvSpPr>
        <p:spPr>
          <a:xfrm>
            <a:off x="5688632" y="4590069"/>
            <a:ext cx="3455368" cy="2283917"/>
          </a:xfrm>
          <a:prstGeom prst="rect">
            <a:avLst/>
          </a:prstGeom>
          <a:noFill/>
          <a:ln>
            <a:noFill/>
          </a:ln>
        </p:spPr>
      </p:sp>
      <p:sp>
        <p:nvSpPr>
          <p:cNvPr id="574" name="Google Shape;574;p133"/>
          <p:cNvSpPr>
            <a:spLocks noGrp="1"/>
          </p:cNvSpPr>
          <p:nvPr>
            <p:ph type="pic" idx="4"/>
          </p:nvPr>
        </p:nvSpPr>
        <p:spPr>
          <a:xfrm>
            <a:off x="5688632" y="2306152"/>
            <a:ext cx="3455368" cy="2283917"/>
          </a:xfrm>
          <a:prstGeom prst="rect">
            <a:avLst/>
          </a:prstGeom>
          <a:noFill/>
          <a:ln>
            <a:noFill/>
          </a:ln>
        </p:spPr>
      </p:sp>
      <p:sp>
        <p:nvSpPr>
          <p:cNvPr id="575" name="Google Shape;575;p133"/>
          <p:cNvSpPr txBox="1">
            <a:spLocks noGrp="1"/>
          </p:cNvSpPr>
          <p:nvPr>
            <p:ph type="ctrTitle"/>
          </p:nvPr>
        </p:nvSpPr>
        <p:spPr>
          <a:xfrm>
            <a:off x="217488" y="236539"/>
            <a:ext cx="5158661" cy="3768526"/>
          </a:xfrm>
          <a:prstGeom prst="rect">
            <a:avLst/>
          </a:prstGeom>
          <a:noFill/>
          <a:ln>
            <a:noFill/>
          </a:ln>
        </p:spPr>
        <p:txBody>
          <a:bodyPr spcFirstLastPara="1" wrap="square" lIns="0" tIns="0" rIns="0" bIns="0" anchor="t" anchorCtr="0">
            <a:noAutofit/>
          </a:bodyPr>
          <a:lstStyle>
            <a:lvl1pPr marR="0" lvl="0" algn="l" rtl="0">
              <a:lnSpc>
                <a:spcPct val="83333"/>
              </a:lnSpc>
              <a:spcBef>
                <a:spcPts val="0"/>
              </a:spcBef>
              <a:spcAft>
                <a:spcPts val="0"/>
              </a:spcAft>
              <a:buClr>
                <a:srgbClr val="FFFFFF"/>
              </a:buClr>
              <a:buSzPts val="7200"/>
              <a:buFont typeface="Arial"/>
              <a:buNone/>
              <a:defRPr sz="7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6" name="Google Shape;576;p133"/>
          <p:cNvSpPr txBox="1">
            <a:spLocks noGrp="1"/>
          </p:cNvSpPr>
          <p:nvPr>
            <p:ph type="body" idx="1"/>
          </p:nvPr>
        </p:nvSpPr>
        <p:spPr>
          <a:xfrm>
            <a:off x="217487" y="4005064"/>
            <a:ext cx="5158661" cy="2448272"/>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404040"/>
              </a:buClr>
              <a:buSzPts val="2400"/>
              <a:buFont typeface="Arial"/>
              <a:buNone/>
              <a:defRPr sz="2400" b="1" i="0" u="none" strike="noStrike" cap="none">
                <a:solidFill>
                  <a:srgbClr val="404040"/>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ealContent - Single Point">
  <p:cSld name="TealContent - Single Point">
    <p:spTree>
      <p:nvGrpSpPr>
        <p:cNvPr id="1" name="Shape 577"/>
        <p:cNvGrpSpPr/>
        <p:nvPr/>
      </p:nvGrpSpPr>
      <p:grpSpPr>
        <a:xfrm>
          <a:off x="0" y="0"/>
          <a:ext cx="0" cy="0"/>
          <a:chOff x="0" y="0"/>
          <a:chExt cx="0" cy="0"/>
        </a:xfrm>
      </p:grpSpPr>
      <p:sp>
        <p:nvSpPr>
          <p:cNvPr id="578" name="Google Shape;578;p134"/>
          <p:cNvSpPr/>
          <p:nvPr/>
        </p:nvSpPr>
        <p:spPr>
          <a:xfrm>
            <a:off x="-108520" y="0"/>
            <a:ext cx="3830038" cy="6858000"/>
          </a:xfrm>
          <a:prstGeom prst="rect">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579" name="Google Shape;579;p134"/>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580" name="Google Shape;580;p134"/>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581" name="Google Shape;581;p134"/>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2" name="Google Shape;582;p134"/>
          <p:cNvSpPr/>
          <p:nvPr/>
        </p:nvSpPr>
        <p:spPr>
          <a:xfrm rot="5400000">
            <a:off x="3455575" y="926008"/>
            <a:ext cx="684235" cy="283132"/>
          </a:xfrm>
          <a:prstGeom prst="triangle">
            <a:avLst>
              <a:gd name="adj" fmla="val 50000"/>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3" name="Google Shape;583;p134"/>
          <p:cNvSpPr txBox="1">
            <a:spLocks noGrp="1"/>
          </p:cNvSpPr>
          <p:nvPr>
            <p:ph type="body" idx="1"/>
          </p:nvPr>
        </p:nvSpPr>
        <p:spPr>
          <a:xfrm>
            <a:off x="4103688" y="602468"/>
            <a:ext cx="4887388" cy="5346811"/>
          </a:xfrm>
          <a:prstGeom prst="rect">
            <a:avLst/>
          </a:prstGeom>
          <a:noFill/>
          <a:ln>
            <a:noFill/>
          </a:ln>
        </p:spPr>
        <p:txBody>
          <a:bodyPr spcFirstLastPara="1" wrap="square" lIns="0" tIns="0" rIns="0" bIns="0" anchor="t"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ealContent - 2 points">
  <p:cSld name="TealContent - 2 points">
    <p:spTree>
      <p:nvGrpSpPr>
        <p:cNvPr id="1" name="Shape 584"/>
        <p:cNvGrpSpPr/>
        <p:nvPr/>
      </p:nvGrpSpPr>
      <p:grpSpPr>
        <a:xfrm>
          <a:off x="0" y="0"/>
          <a:ext cx="0" cy="0"/>
          <a:chOff x="0" y="0"/>
          <a:chExt cx="0" cy="0"/>
        </a:xfrm>
      </p:grpSpPr>
      <p:sp>
        <p:nvSpPr>
          <p:cNvPr id="585" name="Google Shape;585;p135"/>
          <p:cNvSpPr/>
          <p:nvPr/>
        </p:nvSpPr>
        <p:spPr>
          <a:xfrm>
            <a:off x="-108520" y="0"/>
            <a:ext cx="3830038" cy="6858000"/>
          </a:xfrm>
          <a:prstGeom prst="rect">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586" name="Google Shape;586;p135"/>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587" name="Google Shape;587;p135"/>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588" name="Google Shape;588;p135"/>
          <p:cNvSpPr txBox="1">
            <a:spLocks noGrp="1"/>
          </p:cNvSpPr>
          <p:nvPr>
            <p:ph type="ctrTitle"/>
          </p:nvPr>
        </p:nvSpPr>
        <p:spPr>
          <a:xfrm>
            <a:off x="476249" y="620688"/>
            <a:ext cx="2799607" cy="576064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9" name="Google Shape;589;p135"/>
          <p:cNvSpPr/>
          <p:nvPr/>
        </p:nvSpPr>
        <p:spPr>
          <a:xfrm rot="5400000">
            <a:off x="3455575" y="1610244"/>
            <a:ext cx="684235" cy="283132"/>
          </a:xfrm>
          <a:prstGeom prst="triangle">
            <a:avLst>
              <a:gd name="adj" fmla="val 50000"/>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0" name="Google Shape;590;p135"/>
          <p:cNvSpPr/>
          <p:nvPr/>
        </p:nvSpPr>
        <p:spPr>
          <a:xfrm rot="5400000">
            <a:off x="3455575" y="4169772"/>
            <a:ext cx="684235" cy="283132"/>
          </a:xfrm>
          <a:prstGeom prst="triangle">
            <a:avLst>
              <a:gd name="adj" fmla="val 50000"/>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1" name="Google Shape;591;p135"/>
          <p:cNvSpPr txBox="1">
            <a:spLocks noGrp="1"/>
          </p:cNvSpPr>
          <p:nvPr>
            <p:ph type="body" idx="1"/>
          </p:nvPr>
        </p:nvSpPr>
        <p:spPr>
          <a:xfrm>
            <a:off x="4103688" y="602469"/>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2" name="Google Shape;592;p135"/>
          <p:cNvSpPr txBox="1">
            <a:spLocks noGrp="1"/>
          </p:cNvSpPr>
          <p:nvPr>
            <p:ph type="body" idx="2"/>
          </p:nvPr>
        </p:nvSpPr>
        <p:spPr>
          <a:xfrm>
            <a:off x="4103688" y="3212976"/>
            <a:ext cx="4887388" cy="2322476"/>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ealContent - 3 points">
  <p:cSld name="TealContent - 3 points">
    <p:spTree>
      <p:nvGrpSpPr>
        <p:cNvPr id="1" name="Shape 593"/>
        <p:cNvGrpSpPr/>
        <p:nvPr/>
      </p:nvGrpSpPr>
      <p:grpSpPr>
        <a:xfrm>
          <a:off x="0" y="0"/>
          <a:ext cx="0" cy="0"/>
          <a:chOff x="0" y="0"/>
          <a:chExt cx="0" cy="0"/>
        </a:xfrm>
      </p:grpSpPr>
      <p:sp>
        <p:nvSpPr>
          <p:cNvPr id="594" name="Google Shape;594;p136"/>
          <p:cNvSpPr/>
          <p:nvPr/>
        </p:nvSpPr>
        <p:spPr>
          <a:xfrm>
            <a:off x="-108520" y="0"/>
            <a:ext cx="3830038" cy="6858000"/>
          </a:xfrm>
          <a:prstGeom prst="rect">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10098"/>
              </a:solidFill>
              <a:latin typeface="Calibri"/>
              <a:ea typeface="Calibri"/>
              <a:cs typeface="Calibri"/>
              <a:sym typeface="Calibri"/>
            </a:endParaRPr>
          </a:p>
        </p:txBody>
      </p:sp>
      <p:pic>
        <p:nvPicPr>
          <p:cNvPr id="595" name="Google Shape;595;p136"/>
          <p:cNvPicPr preferRelativeResize="0"/>
          <p:nvPr/>
        </p:nvPicPr>
        <p:blipFill rotWithShape="1">
          <a:blip r:embed="rId2">
            <a:alphaModFix/>
          </a:blip>
          <a:srcRect/>
          <a:stretch/>
        </p:blipFill>
        <p:spPr>
          <a:xfrm>
            <a:off x="8172401" y="6237312"/>
            <a:ext cx="818673" cy="474339"/>
          </a:xfrm>
          <a:prstGeom prst="rect">
            <a:avLst/>
          </a:prstGeom>
          <a:noFill/>
          <a:ln>
            <a:noFill/>
          </a:ln>
        </p:spPr>
      </p:pic>
      <p:sp>
        <p:nvSpPr>
          <p:cNvPr id="596" name="Google Shape;596;p136"/>
          <p:cNvSpPr txBox="1"/>
          <p:nvPr/>
        </p:nvSpPr>
        <p:spPr>
          <a:xfrm>
            <a:off x="6516216" y="6622105"/>
            <a:ext cx="1440160" cy="119263"/>
          </a:xfrm>
          <a:prstGeom prst="rect">
            <a:avLst/>
          </a:prstGeom>
          <a:noFill/>
          <a:ln>
            <a:noFill/>
          </a:ln>
        </p:spPr>
        <p:txBody>
          <a:bodyPr spcFirstLastPara="1" wrap="square" lIns="91425" tIns="0" rIns="0" bIns="0" anchor="b"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595959"/>
                </a:solidFill>
                <a:latin typeface="Arial"/>
                <a:ea typeface="Arial"/>
                <a:cs typeface="Arial"/>
                <a:sym typeface="Arial"/>
              </a:rPr>
              <a:t>www.mun.ca</a:t>
            </a:r>
            <a:endParaRPr sz="900" b="1" i="0" u="none" strike="noStrike" cap="none">
              <a:solidFill>
                <a:srgbClr val="595959"/>
              </a:solidFill>
              <a:latin typeface="Arial"/>
              <a:ea typeface="Arial"/>
              <a:cs typeface="Arial"/>
              <a:sym typeface="Arial"/>
            </a:endParaRPr>
          </a:p>
        </p:txBody>
      </p:sp>
      <p:sp>
        <p:nvSpPr>
          <p:cNvPr id="597" name="Google Shape;597;p136"/>
          <p:cNvSpPr/>
          <p:nvPr/>
        </p:nvSpPr>
        <p:spPr>
          <a:xfrm rot="5400000">
            <a:off x="3455575" y="926008"/>
            <a:ext cx="684235" cy="283132"/>
          </a:xfrm>
          <a:prstGeom prst="triangle">
            <a:avLst>
              <a:gd name="adj" fmla="val 50000"/>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8" name="Google Shape;598;p136"/>
          <p:cNvSpPr txBox="1">
            <a:spLocks noGrp="1"/>
          </p:cNvSpPr>
          <p:nvPr>
            <p:ph type="body" idx="1"/>
          </p:nvPr>
        </p:nvSpPr>
        <p:spPr>
          <a:xfrm>
            <a:off x="4103688" y="602469"/>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9" name="Google Shape;599;p136"/>
          <p:cNvSpPr txBox="1">
            <a:spLocks noGrp="1"/>
          </p:cNvSpPr>
          <p:nvPr>
            <p:ph type="ctrTitle"/>
          </p:nvPr>
        </p:nvSpPr>
        <p:spPr>
          <a:xfrm>
            <a:off x="476249" y="620688"/>
            <a:ext cx="2799607" cy="5472608"/>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0" name="Google Shape;600;p136"/>
          <p:cNvSpPr/>
          <p:nvPr/>
        </p:nvSpPr>
        <p:spPr>
          <a:xfrm rot="5400000">
            <a:off x="3455575" y="2925852"/>
            <a:ext cx="684235" cy="283132"/>
          </a:xfrm>
          <a:prstGeom prst="triangle">
            <a:avLst>
              <a:gd name="adj" fmla="val 50000"/>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1" name="Google Shape;601;p136"/>
          <p:cNvSpPr/>
          <p:nvPr/>
        </p:nvSpPr>
        <p:spPr>
          <a:xfrm rot="5400000">
            <a:off x="3455575" y="4925696"/>
            <a:ext cx="684235" cy="283132"/>
          </a:xfrm>
          <a:prstGeom prst="triangle">
            <a:avLst>
              <a:gd name="adj" fmla="val 50000"/>
            </a:avLst>
          </a:prstGeom>
          <a:solidFill>
            <a:srgbClr val="0093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2" name="Google Shape;602;p136"/>
          <p:cNvSpPr txBox="1">
            <a:spLocks noGrp="1"/>
          </p:cNvSpPr>
          <p:nvPr>
            <p:ph type="body" idx="2"/>
          </p:nvPr>
        </p:nvSpPr>
        <p:spPr>
          <a:xfrm>
            <a:off x="4103688" y="2564904"/>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3" name="Google Shape;603;p136"/>
          <p:cNvSpPr txBox="1">
            <a:spLocks noGrp="1"/>
          </p:cNvSpPr>
          <p:nvPr>
            <p:ph type="body" idx="3"/>
          </p:nvPr>
        </p:nvSpPr>
        <p:spPr>
          <a:xfrm>
            <a:off x="4103688" y="4581128"/>
            <a:ext cx="4887387" cy="936104"/>
          </a:xfrm>
          <a:prstGeom prst="rect">
            <a:avLst/>
          </a:prstGeom>
          <a:noFill/>
          <a:ln>
            <a:noFill/>
          </a:ln>
        </p:spPr>
        <p:txBody>
          <a:bodyPr spcFirstLastPara="1" wrap="square" lIns="0" tIns="0" rIns="0" bIns="0" anchor="ctr" anchorCtr="0">
            <a:noAutofit/>
          </a:bodyPr>
          <a:lstStyle>
            <a:lvl1pPr marL="457200" marR="0" lvl="0" indent="-228600" algn="l" rtl="0">
              <a:lnSpc>
                <a:spcPct val="116666"/>
              </a:lnSpc>
              <a:spcBef>
                <a:spcPts val="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rtl="0">
              <a:lnSpc>
                <a:spcPct val="114285"/>
              </a:lnSpc>
              <a:spcBef>
                <a:spcPts val="600"/>
              </a:spcBef>
              <a:spcAft>
                <a:spcPts val="0"/>
              </a:spcAft>
              <a:buClr>
                <a:srgbClr val="3F3F3F"/>
              </a:buClr>
              <a:buSzPts val="2100"/>
              <a:buFont typeface="Arial"/>
              <a:buNone/>
              <a:defRPr sz="2100" b="0" i="0" u="none" strike="noStrike" cap="none">
                <a:solidFill>
                  <a:srgbClr val="3F3F3F"/>
                </a:solidFill>
                <a:latin typeface="Arial"/>
                <a:ea typeface="Arial"/>
                <a:cs typeface="Arial"/>
                <a:sym typeface="Arial"/>
              </a:defRPr>
            </a:lvl2pPr>
            <a:lvl3pPr marL="1371600" marR="0" lvl="2"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3pPr>
            <a:lvl4pPr marL="1828800" marR="0" lvl="3" indent="-361950" algn="l" rtl="0">
              <a:lnSpc>
                <a:spcPct val="114285"/>
              </a:lnSpc>
              <a:spcBef>
                <a:spcPts val="600"/>
              </a:spcBef>
              <a:spcAft>
                <a:spcPts val="0"/>
              </a:spcAft>
              <a:buClr>
                <a:srgbClr val="3F3F3F"/>
              </a:buClr>
              <a:buSzPts val="2100"/>
              <a:buFont typeface="Merriweather Sans"/>
              <a:buChar char="–"/>
              <a:defRPr sz="2100" b="0" i="0" u="none" strike="noStrike" cap="none">
                <a:solidFill>
                  <a:srgbClr val="3F3F3F"/>
                </a:solidFill>
                <a:latin typeface="Arial"/>
                <a:ea typeface="Arial"/>
                <a:cs typeface="Arial"/>
                <a:sym typeface="Arial"/>
              </a:defRPr>
            </a:lvl4pPr>
            <a:lvl5pPr marL="2286000" marR="0" lvl="4" indent="-361950" algn="l" rtl="0">
              <a:lnSpc>
                <a:spcPct val="114285"/>
              </a:lnSpc>
              <a:spcBef>
                <a:spcPts val="600"/>
              </a:spcBef>
              <a:spcAft>
                <a:spcPts val="0"/>
              </a:spcAft>
              <a:buClr>
                <a:srgbClr val="3F3F3F"/>
              </a:buClr>
              <a:buSzPts val="2100"/>
              <a:buFont typeface="Arial"/>
              <a:buChar char="»"/>
              <a:defRPr sz="2100" b="0" i="0" u="none" strike="noStrike" cap="none">
                <a:solidFill>
                  <a:srgbClr val="3F3F3F"/>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hyperlink" Target="https://help.webex.com/en-us"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hyperlink" Target="https://www.mun.ca/cio/media/production/memorial/administrative/cio/itservices/network/webex/Remote_working_Best_Practices.pdf" TargetMode="External"/><Relationship Id="rId5" Type="http://schemas.openxmlformats.org/officeDocument/2006/relationships/hyperlink" Target="https://www.mun.ca/cio/media/production/memorial/administrative/cio/itservices/network/webex/Low_bandwidth.pdf" TargetMode="External"/><Relationship Id="rId4" Type="http://schemas.openxmlformats.org/officeDocument/2006/relationships/hyperlink" Target="https://citl.mun.ca/suppor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1"/>
          <p:cNvSpPr txBox="1">
            <a:spLocks noGrp="1"/>
          </p:cNvSpPr>
          <p:nvPr>
            <p:ph type="body" idx="1"/>
          </p:nvPr>
        </p:nvSpPr>
        <p:spPr>
          <a:xfrm rot="4822">
            <a:off x="129145" y="1660826"/>
            <a:ext cx="7272007" cy="667801"/>
          </a:xfrm>
          <a:prstGeom prst="rect">
            <a:avLst/>
          </a:prstGeom>
          <a:noFill/>
          <a:ln>
            <a:noFill/>
          </a:ln>
        </p:spPr>
        <p:txBody>
          <a:bodyPr spcFirstLastPara="1" wrap="square" lIns="0" tIns="45700" rIns="0" bIns="0" anchor="t" anchorCtr="0">
            <a:noAutofit/>
          </a:bodyPr>
          <a:lstStyle/>
          <a:p>
            <a:pPr marL="0" lvl="0" indent="0" algn="l" rtl="0">
              <a:lnSpc>
                <a:spcPct val="95238"/>
              </a:lnSpc>
              <a:spcBef>
                <a:spcPts val="0"/>
              </a:spcBef>
              <a:spcAft>
                <a:spcPts val="0"/>
              </a:spcAft>
              <a:buClr>
                <a:srgbClr val="A5A5A5"/>
              </a:buClr>
              <a:buSzPts val="2100"/>
              <a:buNone/>
            </a:pPr>
            <a:r>
              <a:rPr lang="en-US">
                <a:solidFill>
                  <a:srgbClr val="FEDD00"/>
                </a:solidFill>
              </a:rPr>
              <a:t>Connecting Together Across Campus &amp; the Globe</a:t>
            </a:r>
            <a:endParaRPr>
              <a:solidFill>
                <a:srgbClr val="FEDD00"/>
              </a:solidFill>
            </a:endParaRPr>
          </a:p>
        </p:txBody>
      </p:sp>
      <p:sp>
        <p:nvSpPr>
          <p:cNvPr id="806" name="Google Shape;806;p1"/>
          <p:cNvSpPr txBox="1">
            <a:spLocks noGrp="1"/>
          </p:cNvSpPr>
          <p:nvPr>
            <p:ph type="ctrTitle"/>
          </p:nvPr>
        </p:nvSpPr>
        <p:spPr>
          <a:xfrm>
            <a:off x="128700" y="660850"/>
            <a:ext cx="9015300" cy="937800"/>
          </a:xfrm>
          <a:prstGeom prst="rect">
            <a:avLst/>
          </a:prstGeom>
          <a:noFill/>
          <a:ln>
            <a:noFill/>
          </a:ln>
        </p:spPr>
        <p:txBody>
          <a:bodyPr spcFirstLastPara="1" wrap="square" lIns="0" tIns="0" rIns="0" bIns="0" anchor="t" anchorCtr="0">
            <a:noAutofit/>
          </a:bodyPr>
          <a:lstStyle/>
          <a:p>
            <a:pPr marL="0" lvl="0" indent="0" algn="l" rtl="0">
              <a:lnSpc>
                <a:spcPct val="85714"/>
              </a:lnSpc>
              <a:spcBef>
                <a:spcPts val="0"/>
              </a:spcBef>
              <a:spcAft>
                <a:spcPts val="0"/>
              </a:spcAft>
              <a:buClr>
                <a:schemeClr val="lt1"/>
              </a:buClr>
              <a:buSzPts val="8400"/>
              <a:buFont typeface="Arial"/>
              <a:buNone/>
            </a:pPr>
            <a:r>
              <a:rPr lang="en-US"/>
              <a:t>Webex 101</a:t>
            </a:r>
            <a:endParaRPr/>
          </a:p>
        </p:txBody>
      </p:sp>
      <p:sp>
        <p:nvSpPr>
          <p:cNvPr id="807" name="Google Shape;807;p1"/>
          <p:cNvSpPr txBox="1"/>
          <p:nvPr/>
        </p:nvSpPr>
        <p:spPr>
          <a:xfrm rot="4822">
            <a:off x="217922" y="4670274"/>
            <a:ext cx="7272007" cy="980401"/>
          </a:xfrm>
          <a:prstGeom prst="rect">
            <a:avLst/>
          </a:prstGeom>
          <a:noFill/>
          <a:ln>
            <a:noFill/>
          </a:ln>
        </p:spPr>
        <p:txBody>
          <a:bodyPr spcFirstLastPara="1" wrap="square" lIns="0" tIns="45700" rIns="0" bIns="0" anchor="t" anchorCtr="0">
            <a:noAutofit/>
          </a:bodyPr>
          <a:lstStyle/>
          <a:p>
            <a:pPr marL="0" lvl="0" indent="0" algn="l" rtl="0">
              <a:lnSpc>
                <a:spcPct val="95238"/>
              </a:lnSpc>
              <a:spcBef>
                <a:spcPts val="0"/>
              </a:spcBef>
              <a:spcAft>
                <a:spcPts val="0"/>
              </a:spcAft>
              <a:buNone/>
            </a:pPr>
            <a:r>
              <a:rPr lang="en-US" sz="2900">
                <a:solidFill>
                  <a:srgbClr val="E10098"/>
                </a:solidFill>
              </a:rPr>
              <a:t>Academic Success Centre</a:t>
            </a:r>
            <a:endParaRPr sz="2900">
              <a:solidFill>
                <a:srgbClr val="E10098"/>
              </a:solidFill>
            </a:endParaRPr>
          </a:p>
          <a:p>
            <a:pPr marL="0" lvl="0" indent="0" algn="l" rtl="0">
              <a:lnSpc>
                <a:spcPct val="95238"/>
              </a:lnSpc>
              <a:spcBef>
                <a:spcPts val="0"/>
              </a:spcBef>
              <a:spcAft>
                <a:spcPts val="0"/>
              </a:spcAft>
              <a:buNone/>
            </a:pPr>
            <a:r>
              <a:rPr lang="en-US" sz="2900">
                <a:solidFill>
                  <a:srgbClr val="E10098"/>
                </a:solidFill>
              </a:rPr>
              <a:t>Host: Melissa MacLean</a:t>
            </a:r>
            <a:endParaRPr sz="2900">
              <a:solidFill>
                <a:srgbClr val="E1009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pic>
        <p:nvPicPr>
          <p:cNvPr id="873" name="Google Shape;873;g121b8407933_0_8"/>
          <p:cNvPicPr preferRelativeResize="0"/>
          <p:nvPr/>
        </p:nvPicPr>
        <p:blipFill rotWithShape="1">
          <a:blip r:embed="rId3">
            <a:alphaModFix/>
          </a:blip>
          <a:srcRect t="8749" r="59208" b="4535"/>
          <a:stretch/>
        </p:blipFill>
        <p:spPr>
          <a:xfrm>
            <a:off x="1490363" y="997775"/>
            <a:ext cx="6137677" cy="3669625"/>
          </a:xfrm>
          <a:prstGeom prst="rect">
            <a:avLst/>
          </a:prstGeom>
          <a:noFill/>
          <a:ln>
            <a:noFill/>
          </a:ln>
        </p:spPr>
      </p:pic>
      <p:sp>
        <p:nvSpPr>
          <p:cNvPr id="874" name="Google Shape;874;g121b8407933_0_8"/>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Joining</a:t>
            </a:r>
            <a:endParaRPr/>
          </a:p>
        </p:txBody>
      </p:sp>
      <p:sp>
        <p:nvSpPr>
          <p:cNvPr id="875" name="Google Shape;875;g121b8407933_0_8"/>
          <p:cNvSpPr/>
          <p:nvPr/>
        </p:nvSpPr>
        <p:spPr>
          <a:xfrm rot="-3543959">
            <a:off x="3032752" y="3339552"/>
            <a:ext cx="3666760" cy="398271"/>
          </a:xfrm>
          <a:prstGeom prst="rightArrow">
            <a:avLst>
              <a:gd name="adj1" fmla="val 0"/>
              <a:gd name="adj2" fmla="val 71438"/>
            </a:avLst>
          </a:prstGeom>
          <a:solidFill>
            <a:srgbClr val="E4002B"/>
          </a:solidFill>
          <a:ln w="9525" cap="flat" cmpd="sng">
            <a:solidFill>
              <a:srgbClr val="E400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g121b8407933_0_8"/>
          <p:cNvSpPr txBox="1"/>
          <p:nvPr/>
        </p:nvSpPr>
        <p:spPr>
          <a:xfrm>
            <a:off x="287650" y="5111400"/>
            <a:ext cx="7340400" cy="1194000"/>
          </a:xfrm>
          <a:prstGeom prst="rect">
            <a:avLst/>
          </a:prstGeom>
          <a:noFill/>
          <a:ln w="9525" cap="flat" cmpd="sng">
            <a:solidFill>
              <a:srgbClr val="E4002B"/>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US"/>
              <a:t>Go into your email calendar, locate the meeting, and click “join”.</a:t>
            </a:r>
            <a:endParaRPr/>
          </a:p>
          <a:p>
            <a:pPr marL="0" lvl="0" indent="0" algn="l" rtl="0">
              <a:spcBef>
                <a:spcPts val="0"/>
              </a:spcBef>
              <a:spcAft>
                <a:spcPts val="0"/>
              </a:spcAft>
              <a:buNone/>
            </a:pPr>
            <a:r>
              <a:rPr lang="en-US"/>
              <a:t>This will either:</a:t>
            </a:r>
            <a:endParaRPr/>
          </a:p>
          <a:p>
            <a:pPr marL="457200" lvl="0" indent="-310832" algn="l" rtl="0">
              <a:spcBef>
                <a:spcPts val="0"/>
              </a:spcBef>
              <a:spcAft>
                <a:spcPts val="0"/>
              </a:spcAft>
              <a:buSzPct val="100000"/>
              <a:buAutoNum type="alphaLcParenR"/>
            </a:pPr>
            <a:r>
              <a:rPr lang="en-US"/>
              <a:t>Open your webex app</a:t>
            </a:r>
            <a:endParaRPr/>
          </a:p>
          <a:p>
            <a:pPr marL="457200" lvl="0" indent="-310832" algn="l" rtl="0">
              <a:spcBef>
                <a:spcPts val="0"/>
              </a:spcBef>
              <a:spcAft>
                <a:spcPts val="0"/>
              </a:spcAft>
              <a:buSzPct val="100000"/>
              <a:buAutoNum type="alphaLcParenR"/>
            </a:pPr>
            <a:r>
              <a:rPr lang="en-US"/>
              <a:t>Open WebEx in your browser</a:t>
            </a:r>
            <a:endParaRPr/>
          </a:p>
          <a:p>
            <a:pPr marL="0" lvl="0" indent="0" algn="l" rtl="0">
              <a:spcBef>
                <a:spcPts val="0"/>
              </a:spcBef>
              <a:spcAft>
                <a:spcPts val="0"/>
              </a:spcAft>
              <a:buNone/>
            </a:pPr>
            <a:endParaRPr/>
          </a:p>
          <a:p>
            <a:pPr marL="0" lvl="0" indent="0" algn="l" rtl="0">
              <a:spcBef>
                <a:spcPts val="0"/>
              </a:spcBef>
              <a:spcAft>
                <a:spcPts val="0"/>
              </a:spcAft>
              <a:buNone/>
            </a:pPr>
            <a:r>
              <a:rPr lang="en-US"/>
              <a:t>Both versions work and are fine, it depends on your computer’s settings what happens.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pic>
        <p:nvPicPr>
          <p:cNvPr id="881" name="Google Shape;881;g121b8407933_0_15"/>
          <p:cNvPicPr preferRelativeResize="0"/>
          <p:nvPr/>
        </p:nvPicPr>
        <p:blipFill rotWithShape="1">
          <a:blip r:embed="rId3">
            <a:alphaModFix/>
          </a:blip>
          <a:srcRect t="9136" r="50034" b="3762"/>
          <a:stretch/>
        </p:blipFill>
        <p:spPr>
          <a:xfrm>
            <a:off x="936463" y="1055875"/>
            <a:ext cx="7245476" cy="3552324"/>
          </a:xfrm>
          <a:prstGeom prst="rect">
            <a:avLst/>
          </a:prstGeom>
          <a:noFill/>
          <a:ln>
            <a:noFill/>
          </a:ln>
        </p:spPr>
      </p:pic>
      <p:sp>
        <p:nvSpPr>
          <p:cNvPr id="882" name="Google Shape;882;g121b8407933_0_15"/>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Joining</a:t>
            </a:r>
            <a:endParaRPr/>
          </a:p>
        </p:txBody>
      </p:sp>
      <p:sp>
        <p:nvSpPr>
          <p:cNvPr id="883" name="Google Shape;883;g121b8407933_0_15"/>
          <p:cNvSpPr/>
          <p:nvPr/>
        </p:nvSpPr>
        <p:spPr>
          <a:xfrm rot="-2700000">
            <a:off x="1409402" y="3790890"/>
            <a:ext cx="3229498" cy="411960"/>
          </a:xfrm>
          <a:prstGeom prst="rightArrow">
            <a:avLst>
              <a:gd name="adj1" fmla="val 0"/>
              <a:gd name="adj2" fmla="val 71438"/>
            </a:avLst>
          </a:prstGeom>
          <a:solidFill>
            <a:srgbClr val="E4002B"/>
          </a:solidFill>
          <a:ln w="9525" cap="flat" cmpd="sng">
            <a:solidFill>
              <a:srgbClr val="E400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g121b8407933_0_15"/>
          <p:cNvSpPr txBox="1"/>
          <p:nvPr/>
        </p:nvSpPr>
        <p:spPr>
          <a:xfrm>
            <a:off x="287650" y="5111400"/>
            <a:ext cx="7340400" cy="1194000"/>
          </a:xfrm>
          <a:prstGeom prst="rect">
            <a:avLst/>
          </a:prstGeom>
          <a:noFill/>
          <a:ln w="9525" cap="flat" cmpd="sng">
            <a:solidFill>
              <a:srgbClr val="E4002B"/>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a:t>Option A- click “launch meeting” to use your WebEx app</a:t>
            </a:r>
            <a:endParaRPr/>
          </a:p>
          <a:p>
            <a:pPr marL="0" lvl="0" indent="0" algn="l" rtl="0">
              <a:spcBef>
                <a:spcPts val="0"/>
              </a:spcBef>
              <a:spcAft>
                <a:spcPts val="0"/>
              </a:spcAft>
              <a:buNone/>
            </a:pPr>
            <a:endParaRPr/>
          </a:p>
          <a:p>
            <a:pPr marL="0" lvl="0" indent="0" algn="l" rtl="0">
              <a:spcBef>
                <a:spcPts val="0"/>
              </a:spcBef>
              <a:spcAft>
                <a:spcPts val="0"/>
              </a:spcAft>
              <a:buNone/>
            </a:pPr>
            <a:r>
              <a:rPr lang="en-US"/>
              <a:t>Option B - launch the meeting as a browser-based app, click “</a:t>
            </a:r>
            <a:r>
              <a:rPr lang="en-US" u="sng"/>
              <a:t>join from your browser</a:t>
            </a:r>
            <a:r>
              <a:rPr lang="en-US"/>
              <a:t>”</a:t>
            </a:r>
            <a:endParaRPr/>
          </a:p>
        </p:txBody>
      </p:sp>
      <p:sp>
        <p:nvSpPr>
          <p:cNvPr id="885" name="Google Shape;885;g121b8407933_0_15"/>
          <p:cNvSpPr/>
          <p:nvPr/>
        </p:nvSpPr>
        <p:spPr>
          <a:xfrm rot="-7434718">
            <a:off x="4619472" y="4385431"/>
            <a:ext cx="2384757" cy="485089"/>
          </a:xfrm>
          <a:prstGeom prst="rightArrow">
            <a:avLst>
              <a:gd name="adj1" fmla="val 0"/>
              <a:gd name="adj2" fmla="val 71438"/>
            </a:avLst>
          </a:prstGeom>
          <a:solidFill>
            <a:srgbClr val="009380"/>
          </a:solidFill>
          <a:ln w="9525" cap="flat" cmpd="sng">
            <a:solidFill>
              <a:srgbClr val="00938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pic>
        <p:nvPicPr>
          <p:cNvPr id="890" name="Google Shape;890;g121b8407933_0_24"/>
          <p:cNvPicPr preferRelativeResize="0"/>
          <p:nvPr/>
        </p:nvPicPr>
        <p:blipFill rotWithShape="1">
          <a:blip r:embed="rId3">
            <a:alphaModFix/>
          </a:blip>
          <a:srcRect r="50144" b="4534"/>
          <a:stretch/>
        </p:blipFill>
        <p:spPr>
          <a:xfrm>
            <a:off x="1076238" y="1146525"/>
            <a:ext cx="6965924" cy="3751550"/>
          </a:xfrm>
          <a:prstGeom prst="rect">
            <a:avLst/>
          </a:prstGeom>
          <a:noFill/>
          <a:ln>
            <a:noFill/>
          </a:ln>
        </p:spPr>
      </p:pic>
      <p:sp>
        <p:nvSpPr>
          <p:cNvPr id="891" name="Google Shape;891;g121b8407933_0_24"/>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Joining</a:t>
            </a:r>
            <a:endParaRPr/>
          </a:p>
        </p:txBody>
      </p:sp>
      <p:sp>
        <p:nvSpPr>
          <p:cNvPr id="892" name="Google Shape;892;g121b8407933_0_24"/>
          <p:cNvSpPr/>
          <p:nvPr/>
        </p:nvSpPr>
        <p:spPr>
          <a:xfrm rot="3032856">
            <a:off x="1546926" y="3535416"/>
            <a:ext cx="2723166" cy="254015"/>
          </a:xfrm>
          <a:prstGeom prst="rightArrow">
            <a:avLst>
              <a:gd name="adj1" fmla="val 0"/>
              <a:gd name="adj2" fmla="val 71438"/>
            </a:avLst>
          </a:prstGeom>
          <a:solidFill>
            <a:srgbClr val="E4002B"/>
          </a:solidFill>
          <a:ln w="9525" cap="flat" cmpd="sng">
            <a:solidFill>
              <a:srgbClr val="E400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g121b8407933_0_24"/>
          <p:cNvSpPr txBox="1"/>
          <p:nvPr/>
        </p:nvSpPr>
        <p:spPr>
          <a:xfrm>
            <a:off x="1265600" y="1758225"/>
            <a:ext cx="2406300" cy="858600"/>
          </a:xfrm>
          <a:prstGeom prst="rect">
            <a:avLst/>
          </a:prstGeom>
          <a:noFill/>
          <a:ln w="9525" cap="flat" cmpd="sng">
            <a:solidFill>
              <a:srgbClr val="E4002B"/>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chemeClr val="lt1"/>
                </a:solidFill>
              </a:rPr>
              <a:t>Step 1:</a:t>
            </a:r>
            <a:endParaRPr b="1">
              <a:solidFill>
                <a:schemeClr val="lt1"/>
              </a:solidFill>
            </a:endParaRPr>
          </a:p>
          <a:p>
            <a:pPr marL="0" lvl="0" indent="0" algn="l" rtl="0">
              <a:spcBef>
                <a:spcPts val="0"/>
              </a:spcBef>
              <a:spcAft>
                <a:spcPts val="0"/>
              </a:spcAft>
              <a:buNone/>
            </a:pPr>
            <a:r>
              <a:rPr lang="en-US">
                <a:solidFill>
                  <a:schemeClr val="lt1"/>
                </a:solidFill>
              </a:rPr>
              <a:t>click the red microphone image to unmute yourself</a:t>
            </a:r>
            <a:endParaRPr>
              <a:solidFill>
                <a:schemeClr val="lt1"/>
              </a:solidFill>
            </a:endParaRPr>
          </a:p>
        </p:txBody>
      </p:sp>
      <p:sp>
        <p:nvSpPr>
          <p:cNvPr id="894" name="Google Shape;894;g121b8407933_0_24"/>
          <p:cNvSpPr/>
          <p:nvPr/>
        </p:nvSpPr>
        <p:spPr>
          <a:xfrm rot="5400753">
            <a:off x="5444600" y="3627625"/>
            <a:ext cx="1370100" cy="232800"/>
          </a:xfrm>
          <a:prstGeom prst="rightArrow">
            <a:avLst>
              <a:gd name="adj1" fmla="val 0"/>
              <a:gd name="adj2" fmla="val 71438"/>
            </a:avLst>
          </a:prstGeom>
          <a:solidFill>
            <a:srgbClr val="A5A5A5"/>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g121b8407933_0_24"/>
          <p:cNvSpPr txBox="1"/>
          <p:nvPr/>
        </p:nvSpPr>
        <p:spPr>
          <a:xfrm>
            <a:off x="4884475" y="2368225"/>
            <a:ext cx="2989800" cy="631500"/>
          </a:xfrm>
          <a:prstGeom prst="rect">
            <a:avLst/>
          </a:prstGeom>
          <a:noFill/>
          <a:ln w="19050" cap="flat" cmpd="sng">
            <a:solidFill>
              <a:srgbClr val="999999"/>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chemeClr val="lt1"/>
                </a:solidFill>
              </a:rPr>
              <a:t>Step 2:</a:t>
            </a:r>
            <a:r>
              <a:rPr lang="en-US">
                <a:solidFill>
                  <a:schemeClr val="lt1"/>
                </a:solidFill>
              </a:rPr>
              <a:t> click “test speakers and microphone” to verify they work.</a:t>
            </a:r>
            <a:endParaRPr>
              <a:solidFill>
                <a:schemeClr val="lt1"/>
              </a:solidFill>
            </a:endParaRPr>
          </a:p>
        </p:txBody>
      </p:sp>
      <p:sp>
        <p:nvSpPr>
          <p:cNvPr id="896" name="Google Shape;896;g121b8407933_0_24"/>
          <p:cNvSpPr/>
          <p:nvPr/>
        </p:nvSpPr>
        <p:spPr>
          <a:xfrm rot="-1689149">
            <a:off x="2688875" y="5129559"/>
            <a:ext cx="1782249" cy="173930"/>
          </a:xfrm>
          <a:prstGeom prst="rightArrow">
            <a:avLst>
              <a:gd name="adj1" fmla="val 0"/>
              <a:gd name="adj2" fmla="val 71438"/>
            </a:avLst>
          </a:prstGeom>
          <a:solidFill>
            <a:srgbClr val="9900FF"/>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g121b8407933_0_24"/>
          <p:cNvSpPr txBox="1"/>
          <p:nvPr/>
        </p:nvSpPr>
        <p:spPr>
          <a:xfrm>
            <a:off x="69700" y="4973275"/>
            <a:ext cx="2683800" cy="858600"/>
          </a:xfrm>
          <a:prstGeom prst="rect">
            <a:avLst/>
          </a:prstGeom>
          <a:noFill/>
          <a:ln w="9525" cap="flat" cmpd="sng">
            <a:solidFill>
              <a:srgbClr val="9900FF"/>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b="1"/>
              <a:t>Step 3:</a:t>
            </a:r>
            <a:r>
              <a:rPr lang="en-US"/>
              <a:t> click “stop video” on and off to confirm it works and set your angle up as preferred </a:t>
            </a:r>
            <a:endParaRPr/>
          </a:p>
        </p:txBody>
      </p:sp>
      <p:sp>
        <p:nvSpPr>
          <p:cNvPr id="898" name="Google Shape;898;g121b8407933_0_24"/>
          <p:cNvSpPr/>
          <p:nvPr/>
        </p:nvSpPr>
        <p:spPr>
          <a:xfrm rot="-7007788">
            <a:off x="4956740" y="5083828"/>
            <a:ext cx="797209" cy="241496"/>
          </a:xfrm>
          <a:prstGeom prst="rightArrow">
            <a:avLst>
              <a:gd name="adj1" fmla="val 0"/>
              <a:gd name="adj2" fmla="val 71438"/>
            </a:avLst>
          </a:prstGeom>
          <a:solidFill>
            <a:srgbClr val="009380"/>
          </a:solidFill>
          <a:ln w="9525" cap="flat" cmpd="sng">
            <a:solidFill>
              <a:srgbClr val="00938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g121b8407933_0_24"/>
          <p:cNvSpPr txBox="1"/>
          <p:nvPr/>
        </p:nvSpPr>
        <p:spPr>
          <a:xfrm>
            <a:off x="3236575" y="5578375"/>
            <a:ext cx="4016100" cy="1194000"/>
          </a:xfrm>
          <a:prstGeom prst="rect">
            <a:avLst/>
          </a:prstGeom>
          <a:noFill/>
          <a:ln w="9525" cap="flat" cmpd="sng">
            <a:solidFill>
              <a:srgbClr val="009380"/>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b="1"/>
              <a:t>Step 4: </a:t>
            </a:r>
            <a:r>
              <a:rPr lang="en-US"/>
              <a:t>Click the “join meeting” button to join the room.</a:t>
            </a:r>
            <a:endParaRPr/>
          </a:p>
          <a:p>
            <a:pPr marL="0" lvl="0" indent="0" algn="l" rtl="0">
              <a:spcBef>
                <a:spcPts val="0"/>
              </a:spcBef>
              <a:spcAft>
                <a:spcPts val="0"/>
              </a:spcAft>
              <a:buNone/>
            </a:pPr>
            <a:endParaRPr/>
          </a:p>
          <a:p>
            <a:pPr marL="0" lvl="0" indent="0" algn="l" rtl="0">
              <a:spcBef>
                <a:spcPts val="0"/>
              </a:spcBef>
              <a:spcAft>
                <a:spcPts val="0"/>
              </a:spcAft>
              <a:buNone/>
            </a:pPr>
            <a:r>
              <a:rPr lang="en-US"/>
              <a:t>Hint: you may want to turn your mic and camera off before joining, then turn on once in.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pic>
        <p:nvPicPr>
          <p:cNvPr id="904" name="Google Shape;904;g121b8407933_0_38"/>
          <p:cNvPicPr preferRelativeResize="0"/>
          <p:nvPr/>
        </p:nvPicPr>
        <p:blipFill rotWithShape="1">
          <a:blip r:embed="rId3">
            <a:alphaModFix/>
          </a:blip>
          <a:srcRect t="4144" r="50034" b="4154"/>
          <a:stretch/>
        </p:blipFill>
        <p:spPr>
          <a:xfrm>
            <a:off x="0" y="1068950"/>
            <a:ext cx="9144003" cy="4720107"/>
          </a:xfrm>
          <a:prstGeom prst="rect">
            <a:avLst/>
          </a:prstGeom>
          <a:noFill/>
          <a:ln>
            <a:noFill/>
          </a:ln>
        </p:spPr>
      </p:pic>
      <p:sp>
        <p:nvSpPr>
          <p:cNvPr id="905" name="Google Shape;905;g121b8407933_0_38"/>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In the Meeting</a:t>
            </a:r>
            <a:endParaRPr/>
          </a:p>
        </p:txBody>
      </p:sp>
      <p:sp>
        <p:nvSpPr>
          <p:cNvPr id="906" name="Google Shape;906;g121b8407933_0_38"/>
          <p:cNvSpPr/>
          <p:nvPr/>
        </p:nvSpPr>
        <p:spPr>
          <a:xfrm rot="-2508046">
            <a:off x="2126870" y="5883939"/>
            <a:ext cx="486541" cy="112810"/>
          </a:xfrm>
          <a:prstGeom prst="rightArrow">
            <a:avLst>
              <a:gd name="adj1" fmla="val 0"/>
              <a:gd name="adj2" fmla="val 71438"/>
            </a:avLst>
          </a:prstGeom>
          <a:solidFill>
            <a:srgbClr val="E4002B"/>
          </a:solidFill>
          <a:ln w="9525" cap="flat" cmpd="sng">
            <a:solidFill>
              <a:srgbClr val="E400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g121b8407933_0_38"/>
          <p:cNvSpPr txBox="1"/>
          <p:nvPr/>
        </p:nvSpPr>
        <p:spPr>
          <a:xfrm>
            <a:off x="226950" y="6092000"/>
            <a:ext cx="2989800" cy="693900"/>
          </a:xfrm>
          <a:prstGeom prst="rect">
            <a:avLst/>
          </a:prstGeom>
          <a:noFill/>
          <a:ln w="9525" cap="flat" cmpd="sng">
            <a:solidFill>
              <a:srgbClr val="E4002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a:highlight>
                  <a:schemeClr val="lt1"/>
                </a:highlight>
              </a:rPr>
              <a:t>Unmute/mute:</a:t>
            </a:r>
            <a:endParaRPr sz="1200">
              <a:highlight>
                <a:schemeClr val="lt1"/>
              </a:highlight>
            </a:endParaRPr>
          </a:p>
          <a:p>
            <a:pPr marL="0" lvl="0" indent="0" algn="l" rtl="0">
              <a:spcBef>
                <a:spcPts val="0"/>
              </a:spcBef>
              <a:spcAft>
                <a:spcPts val="0"/>
              </a:spcAft>
              <a:buNone/>
            </a:pPr>
            <a:r>
              <a:rPr lang="en-US" sz="1200">
                <a:highlight>
                  <a:schemeClr val="lt1"/>
                </a:highlight>
              </a:rPr>
              <a:t>When it shows red, you are muted. When it shows green you are speaking </a:t>
            </a:r>
            <a:endParaRPr sz="1200">
              <a:highlight>
                <a:schemeClr val="lt1"/>
              </a:highlight>
            </a:endParaRPr>
          </a:p>
        </p:txBody>
      </p:sp>
      <p:sp>
        <p:nvSpPr>
          <p:cNvPr id="908" name="Google Shape;908;g121b8407933_0_38"/>
          <p:cNvSpPr/>
          <p:nvPr/>
        </p:nvSpPr>
        <p:spPr>
          <a:xfrm rot="5400000">
            <a:off x="5793025" y="5288025"/>
            <a:ext cx="412800" cy="138300"/>
          </a:xfrm>
          <a:prstGeom prst="rightArrow">
            <a:avLst>
              <a:gd name="adj1" fmla="val 0"/>
              <a:gd name="adj2" fmla="val 71438"/>
            </a:avLst>
          </a:prstGeom>
          <a:solidFill>
            <a:srgbClr val="A5A5A5"/>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g121b8407933_0_38"/>
          <p:cNvSpPr txBox="1"/>
          <p:nvPr/>
        </p:nvSpPr>
        <p:spPr>
          <a:xfrm>
            <a:off x="3980500" y="4095075"/>
            <a:ext cx="2857800" cy="10557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lt1"/>
                </a:solidFill>
              </a:rPr>
              <a:t>Click the “Hand” icon to raise your hand during a meeting.</a:t>
            </a:r>
            <a:endParaRPr sz="1200">
              <a:solidFill>
                <a:schemeClr val="lt1"/>
              </a:solidFill>
            </a:endParaRPr>
          </a:p>
          <a:p>
            <a:pPr marL="0" lvl="0" indent="0" algn="l" rtl="0">
              <a:spcBef>
                <a:spcPts val="0"/>
              </a:spcBef>
              <a:spcAft>
                <a:spcPts val="0"/>
              </a:spcAft>
              <a:buNone/>
            </a:pPr>
            <a:r>
              <a:rPr lang="en-US" sz="1200">
                <a:solidFill>
                  <a:schemeClr val="lt1"/>
                </a:solidFill>
              </a:rPr>
              <a:t>Click the smile “reactions” icon for a menu of emojis you can have appear on screen during the presentation.</a:t>
            </a:r>
            <a:endParaRPr sz="1200">
              <a:solidFill>
                <a:schemeClr val="lt1"/>
              </a:solidFill>
            </a:endParaRPr>
          </a:p>
        </p:txBody>
      </p:sp>
      <p:sp>
        <p:nvSpPr>
          <p:cNvPr id="910" name="Google Shape;910;g121b8407933_0_38"/>
          <p:cNvSpPr/>
          <p:nvPr/>
        </p:nvSpPr>
        <p:spPr>
          <a:xfrm rot="-8100000">
            <a:off x="3420219" y="5869068"/>
            <a:ext cx="643609" cy="142553"/>
          </a:xfrm>
          <a:prstGeom prst="rightArrow">
            <a:avLst>
              <a:gd name="adj1" fmla="val 0"/>
              <a:gd name="adj2" fmla="val 71438"/>
            </a:avLst>
          </a:prstGeom>
          <a:solidFill>
            <a:srgbClr val="9900FF"/>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g121b8407933_0_38"/>
          <p:cNvSpPr txBox="1"/>
          <p:nvPr/>
        </p:nvSpPr>
        <p:spPr>
          <a:xfrm>
            <a:off x="3980500" y="5841900"/>
            <a:ext cx="2989800" cy="858600"/>
          </a:xfrm>
          <a:prstGeom prst="rect">
            <a:avLst/>
          </a:prstGeom>
          <a:noFill/>
          <a:ln w="9525" cap="flat" cmpd="sng">
            <a:solidFill>
              <a:srgbClr val="9900FF"/>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sz="1200"/>
              <a:t>Start/Stop video:</a:t>
            </a:r>
            <a:endParaRPr sz="1200"/>
          </a:p>
          <a:p>
            <a:pPr marL="0" lvl="0" indent="0" algn="l" rtl="0">
              <a:spcBef>
                <a:spcPts val="0"/>
              </a:spcBef>
              <a:spcAft>
                <a:spcPts val="0"/>
              </a:spcAft>
              <a:buNone/>
            </a:pPr>
            <a:r>
              <a:rPr lang="en-US" sz="1200"/>
              <a:t>When it is red “start video” your camera is off. When it is green “stop video” your camera is on.</a:t>
            </a:r>
            <a:endParaRPr sz="1200"/>
          </a:p>
        </p:txBody>
      </p:sp>
      <p:sp>
        <p:nvSpPr>
          <p:cNvPr id="912" name="Google Shape;912;g121b8407933_0_38"/>
          <p:cNvSpPr/>
          <p:nvPr/>
        </p:nvSpPr>
        <p:spPr>
          <a:xfrm rot="2150442">
            <a:off x="3012248" y="5215245"/>
            <a:ext cx="1015484" cy="166460"/>
          </a:xfrm>
          <a:prstGeom prst="rightArrow">
            <a:avLst>
              <a:gd name="adj1" fmla="val 0"/>
              <a:gd name="adj2" fmla="val 71438"/>
            </a:avLst>
          </a:prstGeom>
          <a:solidFill>
            <a:srgbClr val="009380"/>
          </a:solidFill>
          <a:ln w="9525" cap="flat" cmpd="sng">
            <a:solidFill>
              <a:srgbClr val="00938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g121b8407933_0_38"/>
          <p:cNvSpPr txBox="1"/>
          <p:nvPr/>
        </p:nvSpPr>
        <p:spPr>
          <a:xfrm>
            <a:off x="69700" y="4351575"/>
            <a:ext cx="2989800" cy="899100"/>
          </a:xfrm>
          <a:prstGeom prst="rect">
            <a:avLst/>
          </a:prstGeom>
          <a:noFill/>
          <a:ln w="9525" cap="flat" cmpd="sng">
            <a:solidFill>
              <a:srgbClr val="009380"/>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sz="1200">
                <a:solidFill>
                  <a:schemeClr val="lt1"/>
                </a:solidFill>
              </a:rPr>
              <a:t>“Share” gives you the option to share your entire screen (aka. monitor), select apps (i.e. google, powerpoint), files, or a whiteboard </a:t>
            </a:r>
            <a:endParaRPr sz="1200">
              <a:solidFill>
                <a:schemeClr val="lt1"/>
              </a:solidFill>
            </a:endParaRPr>
          </a:p>
        </p:txBody>
      </p:sp>
      <p:sp>
        <p:nvSpPr>
          <p:cNvPr id="914" name="Google Shape;914;g121b8407933_0_38"/>
          <p:cNvSpPr txBox="1"/>
          <p:nvPr/>
        </p:nvSpPr>
        <p:spPr>
          <a:xfrm>
            <a:off x="2151150" y="1411075"/>
            <a:ext cx="2585400" cy="799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915" name="Google Shape;915;g121b8407933_0_38"/>
          <p:cNvSpPr/>
          <p:nvPr/>
        </p:nvSpPr>
        <p:spPr>
          <a:xfrm>
            <a:off x="5614668" y="1243350"/>
            <a:ext cx="1206900" cy="167700"/>
          </a:xfrm>
          <a:prstGeom prst="rightArrow">
            <a:avLst>
              <a:gd name="adj1" fmla="val 0"/>
              <a:gd name="adj2" fmla="val 71438"/>
            </a:avLst>
          </a:prstGeom>
          <a:solidFill>
            <a:srgbClr val="00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g121b8407933_0_38"/>
          <p:cNvSpPr txBox="1"/>
          <p:nvPr/>
        </p:nvSpPr>
        <p:spPr>
          <a:xfrm>
            <a:off x="1430800" y="1208725"/>
            <a:ext cx="4183500" cy="12039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sz="1200">
                <a:solidFill>
                  <a:schemeClr val="lt1"/>
                </a:solidFill>
              </a:rPr>
              <a:t>“Participants” list will show the host/panelists and all visible attendees. In some events or meetings, participants may not be able to see all fellow attendees. If you accidentally close the participants list. Click on the “participants” icon in the bottom right of the screen </a:t>
            </a:r>
            <a:endParaRPr sz="1200">
              <a:solidFill>
                <a:schemeClr val="lt1"/>
              </a:solidFill>
            </a:endParaRPr>
          </a:p>
        </p:txBody>
      </p:sp>
      <p:cxnSp>
        <p:nvCxnSpPr>
          <p:cNvPr id="917" name="Google Shape;917;g121b8407933_0_38"/>
          <p:cNvCxnSpPr/>
          <p:nvPr/>
        </p:nvCxnSpPr>
        <p:spPr>
          <a:xfrm rot="-5400000" flipH="1">
            <a:off x="4593400" y="2363213"/>
            <a:ext cx="3463500" cy="2920800"/>
          </a:xfrm>
          <a:prstGeom prst="curvedConnector3">
            <a:avLst>
              <a:gd name="adj1" fmla="val 21655"/>
            </a:avLst>
          </a:prstGeom>
          <a:noFill/>
          <a:ln w="9525" cap="flat" cmpd="sng">
            <a:solidFill>
              <a:srgbClr val="00FF00"/>
            </a:solidFill>
            <a:prstDash val="dot"/>
            <a:round/>
            <a:headEnd type="none" w="med" len="med"/>
            <a:tailEnd type="none" w="med" len="med"/>
          </a:ln>
        </p:spPr>
      </p:cxnSp>
      <p:sp>
        <p:nvSpPr>
          <p:cNvPr id="918" name="Google Shape;918;g121b8407933_0_38"/>
          <p:cNvSpPr txBox="1"/>
          <p:nvPr/>
        </p:nvSpPr>
        <p:spPr>
          <a:xfrm>
            <a:off x="4973175" y="5525875"/>
            <a:ext cx="828900" cy="256500"/>
          </a:xfrm>
          <a:prstGeom prst="rect">
            <a:avLst/>
          </a:prstGeom>
          <a:solidFill>
            <a:schemeClr val="dk1"/>
          </a:solidFill>
          <a:ln>
            <a:noFill/>
          </a:ln>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endParaRPr/>
          </a:p>
        </p:txBody>
      </p:sp>
      <p:sp>
        <p:nvSpPr>
          <p:cNvPr id="919" name="Google Shape;919;g121b8407933_0_38"/>
          <p:cNvSpPr txBox="1"/>
          <p:nvPr/>
        </p:nvSpPr>
        <p:spPr>
          <a:xfrm>
            <a:off x="78950" y="5555475"/>
            <a:ext cx="207300" cy="227100"/>
          </a:xfrm>
          <a:prstGeom prst="rect">
            <a:avLst/>
          </a:prstGeom>
          <a:solidFill>
            <a:schemeClr val="dk1"/>
          </a:solid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p:txBody>
      </p:sp>
      <p:sp>
        <p:nvSpPr>
          <p:cNvPr id="920" name="Google Shape;920;g121b8407933_0_38"/>
          <p:cNvSpPr txBox="1"/>
          <p:nvPr/>
        </p:nvSpPr>
        <p:spPr>
          <a:xfrm>
            <a:off x="6966550" y="2989900"/>
            <a:ext cx="828900" cy="118500"/>
          </a:xfrm>
          <a:prstGeom prst="rect">
            <a:avLst/>
          </a:prstGeom>
          <a:solidFill>
            <a:srgbClr val="262626"/>
          </a:solid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pic>
        <p:nvPicPr>
          <p:cNvPr id="925" name="Google Shape;925;g121b8407933_0_60"/>
          <p:cNvPicPr preferRelativeResize="0"/>
          <p:nvPr/>
        </p:nvPicPr>
        <p:blipFill rotWithShape="1">
          <a:blip r:embed="rId3">
            <a:alphaModFix/>
          </a:blip>
          <a:srcRect t="4144" r="50034" b="4154"/>
          <a:stretch/>
        </p:blipFill>
        <p:spPr>
          <a:xfrm>
            <a:off x="0" y="1542575"/>
            <a:ext cx="9144003" cy="4720107"/>
          </a:xfrm>
          <a:prstGeom prst="rect">
            <a:avLst/>
          </a:prstGeom>
          <a:noFill/>
          <a:ln>
            <a:noFill/>
          </a:ln>
        </p:spPr>
      </p:pic>
      <p:sp>
        <p:nvSpPr>
          <p:cNvPr id="926" name="Google Shape;926;g121b8407933_0_60"/>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In the Meeting [chat]</a:t>
            </a:r>
            <a:endParaRPr/>
          </a:p>
        </p:txBody>
      </p:sp>
      <p:sp>
        <p:nvSpPr>
          <p:cNvPr id="927" name="Google Shape;927;g121b8407933_0_60"/>
          <p:cNvSpPr txBox="1"/>
          <p:nvPr/>
        </p:nvSpPr>
        <p:spPr>
          <a:xfrm>
            <a:off x="2151150" y="1411075"/>
            <a:ext cx="2585400" cy="799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endParaRPr/>
          </a:p>
        </p:txBody>
      </p:sp>
      <p:cxnSp>
        <p:nvCxnSpPr>
          <p:cNvPr id="928" name="Google Shape;928;g121b8407933_0_60"/>
          <p:cNvCxnSpPr/>
          <p:nvPr/>
        </p:nvCxnSpPr>
        <p:spPr>
          <a:xfrm rot="10800000">
            <a:off x="503275" y="6177225"/>
            <a:ext cx="1184100" cy="335400"/>
          </a:xfrm>
          <a:prstGeom prst="straightConnector1">
            <a:avLst/>
          </a:prstGeom>
          <a:noFill/>
          <a:ln w="9525" cap="flat" cmpd="sng">
            <a:solidFill>
              <a:schemeClr val="accent3"/>
            </a:solidFill>
            <a:prstDash val="solid"/>
            <a:round/>
            <a:headEnd type="none" w="med" len="med"/>
            <a:tailEnd type="triangle" w="med" len="med"/>
          </a:ln>
        </p:spPr>
      </p:cxnSp>
      <p:sp>
        <p:nvSpPr>
          <p:cNvPr id="929" name="Google Shape;929;g121b8407933_0_60"/>
          <p:cNvSpPr txBox="1"/>
          <p:nvPr/>
        </p:nvSpPr>
        <p:spPr>
          <a:xfrm>
            <a:off x="1687375" y="6354625"/>
            <a:ext cx="3660900" cy="4047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a:t>click “CC” if enabled, to activate closed captioning</a:t>
            </a:r>
            <a:endParaRPr sz="1200"/>
          </a:p>
        </p:txBody>
      </p:sp>
      <p:sp>
        <p:nvSpPr>
          <p:cNvPr id="930" name="Google Shape;930;g121b8407933_0_60"/>
          <p:cNvSpPr txBox="1"/>
          <p:nvPr/>
        </p:nvSpPr>
        <p:spPr>
          <a:xfrm>
            <a:off x="4957775" y="6009375"/>
            <a:ext cx="824700" cy="256500"/>
          </a:xfrm>
          <a:prstGeom prst="rect">
            <a:avLst/>
          </a:prstGeom>
          <a:solidFill>
            <a:schemeClr val="dk1"/>
          </a:solidFill>
          <a:ln>
            <a:noFill/>
          </a:ln>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endParaRPr/>
          </a:p>
        </p:txBody>
      </p:sp>
      <p:sp>
        <p:nvSpPr>
          <p:cNvPr id="931" name="Google Shape;931;g121b8407933_0_60"/>
          <p:cNvSpPr txBox="1"/>
          <p:nvPr/>
        </p:nvSpPr>
        <p:spPr>
          <a:xfrm>
            <a:off x="69075" y="6048850"/>
            <a:ext cx="197400" cy="213900"/>
          </a:xfrm>
          <a:prstGeom prst="rect">
            <a:avLst/>
          </a:prstGeom>
          <a:solidFill>
            <a:srgbClr val="262626"/>
          </a:solid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p:txBody>
      </p:sp>
      <p:sp>
        <p:nvSpPr>
          <p:cNvPr id="932" name="Google Shape;932;g121b8407933_0_60"/>
          <p:cNvSpPr txBox="1"/>
          <p:nvPr/>
        </p:nvSpPr>
        <p:spPr>
          <a:xfrm>
            <a:off x="6887550" y="3453675"/>
            <a:ext cx="917700" cy="147900"/>
          </a:xfrm>
          <a:prstGeom prst="rect">
            <a:avLst/>
          </a:prstGeom>
          <a:solidFill>
            <a:srgbClr val="262626"/>
          </a:solid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p:txBody>
      </p:sp>
      <p:cxnSp>
        <p:nvCxnSpPr>
          <p:cNvPr id="933" name="Google Shape;933;g121b8407933_0_60"/>
          <p:cNvCxnSpPr/>
          <p:nvPr/>
        </p:nvCxnSpPr>
        <p:spPr>
          <a:xfrm>
            <a:off x="2407700" y="3414200"/>
            <a:ext cx="4568700" cy="2338500"/>
          </a:xfrm>
          <a:prstGeom prst="straightConnector1">
            <a:avLst/>
          </a:prstGeom>
          <a:noFill/>
          <a:ln w="9525" cap="flat" cmpd="sng">
            <a:solidFill>
              <a:srgbClr val="00FFFF"/>
            </a:solidFill>
            <a:prstDash val="solid"/>
            <a:round/>
            <a:headEnd type="none" w="med" len="med"/>
            <a:tailEnd type="triangle" w="med" len="med"/>
          </a:ln>
        </p:spPr>
      </p:cxnSp>
      <p:sp>
        <p:nvSpPr>
          <p:cNvPr id="934" name="Google Shape;934;g121b8407933_0_60"/>
          <p:cNvSpPr txBox="1"/>
          <p:nvPr/>
        </p:nvSpPr>
        <p:spPr>
          <a:xfrm>
            <a:off x="453800" y="2378000"/>
            <a:ext cx="1953900" cy="1312500"/>
          </a:xfrm>
          <a:prstGeom prst="rect">
            <a:avLst/>
          </a:prstGeom>
          <a:noFill/>
          <a:ln w="9525" cap="flat" cmpd="sng">
            <a:solidFill>
              <a:srgbClr val="00FFFF"/>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sz="1200" dirty="0">
                <a:solidFill>
                  <a:schemeClr val="lt1"/>
                </a:solidFill>
              </a:rPr>
              <a:t>Type in this box the message </a:t>
            </a:r>
            <a:r>
              <a:rPr lang="en-US" sz="1200" dirty="0" smtClean="0">
                <a:solidFill>
                  <a:schemeClr val="lt1"/>
                </a:solidFill>
              </a:rPr>
              <a:t>you </a:t>
            </a:r>
            <a:r>
              <a:rPr lang="en-US" sz="1200" dirty="0">
                <a:solidFill>
                  <a:schemeClr val="lt1"/>
                </a:solidFill>
              </a:rPr>
              <a:t>wish to </a:t>
            </a:r>
            <a:r>
              <a:rPr lang="en-US" sz="1200" dirty="0" smtClean="0">
                <a:solidFill>
                  <a:schemeClr val="lt1"/>
                </a:solidFill>
              </a:rPr>
              <a:t>send. </a:t>
            </a:r>
            <a:r>
              <a:rPr lang="en-US" sz="1200" dirty="0">
                <a:solidFill>
                  <a:schemeClr val="lt1"/>
                </a:solidFill>
              </a:rPr>
              <a:t>If you do not change the “to:” option, the message will go to all participants</a:t>
            </a:r>
            <a:endParaRPr sz="1200" dirty="0">
              <a:solidFill>
                <a:schemeClr val="lt1"/>
              </a:solidFill>
            </a:endParaRPr>
          </a:p>
        </p:txBody>
      </p:sp>
      <p:cxnSp>
        <p:nvCxnSpPr>
          <p:cNvPr id="935" name="Google Shape;935;g121b8407933_0_60"/>
          <p:cNvCxnSpPr/>
          <p:nvPr/>
        </p:nvCxnSpPr>
        <p:spPr>
          <a:xfrm>
            <a:off x="4016125" y="5742950"/>
            <a:ext cx="4499700" cy="404700"/>
          </a:xfrm>
          <a:prstGeom prst="straightConnector1">
            <a:avLst/>
          </a:prstGeom>
          <a:noFill/>
          <a:ln w="9525" cap="flat" cmpd="sng">
            <a:solidFill>
              <a:srgbClr val="FF9900"/>
            </a:solidFill>
            <a:prstDash val="solid"/>
            <a:round/>
            <a:headEnd type="none" w="med" len="med"/>
            <a:tailEnd type="triangle" w="med" len="med"/>
          </a:ln>
        </p:spPr>
      </p:cxnSp>
      <p:sp>
        <p:nvSpPr>
          <p:cNvPr id="936" name="Google Shape;936;g121b8407933_0_60"/>
          <p:cNvSpPr txBox="1"/>
          <p:nvPr/>
        </p:nvSpPr>
        <p:spPr>
          <a:xfrm>
            <a:off x="1707025" y="5249500"/>
            <a:ext cx="2309100" cy="5427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sz="1200">
                <a:solidFill>
                  <a:schemeClr val="lt1"/>
                </a:solidFill>
              </a:rPr>
              <a:t>If you need to reopen the chat, click on the “chat” icon</a:t>
            </a:r>
            <a:endParaRPr sz="1200">
              <a:solidFill>
                <a:schemeClr val="lt1"/>
              </a:solidFill>
            </a:endParaRPr>
          </a:p>
        </p:txBody>
      </p:sp>
      <p:cxnSp>
        <p:nvCxnSpPr>
          <p:cNvPr id="937" name="Google Shape;937;g121b8407933_0_60"/>
          <p:cNvCxnSpPr/>
          <p:nvPr/>
        </p:nvCxnSpPr>
        <p:spPr>
          <a:xfrm>
            <a:off x="6483025" y="3700350"/>
            <a:ext cx="601800" cy="1776300"/>
          </a:xfrm>
          <a:prstGeom prst="straightConnector1">
            <a:avLst/>
          </a:prstGeom>
          <a:noFill/>
          <a:ln w="9525" cap="flat" cmpd="sng">
            <a:solidFill>
              <a:srgbClr val="FF00FF"/>
            </a:solidFill>
            <a:prstDash val="solid"/>
            <a:round/>
            <a:headEnd type="none" w="med" len="med"/>
            <a:tailEnd type="triangle" w="med" len="med"/>
          </a:ln>
        </p:spPr>
      </p:cxnSp>
      <p:sp>
        <p:nvSpPr>
          <p:cNvPr id="938" name="Google Shape;938;g121b8407933_0_60"/>
          <p:cNvSpPr txBox="1"/>
          <p:nvPr/>
        </p:nvSpPr>
        <p:spPr>
          <a:xfrm>
            <a:off x="4371350" y="2230075"/>
            <a:ext cx="2516100" cy="1460400"/>
          </a:xfrm>
          <a:prstGeom prst="rect">
            <a:avLst/>
          </a:prstGeom>
          <a:noFill/>
          <a:ln w="9525" cap="flat" cmpd="sng">
            <a:solidFill>
              <a:srgbClr val="E10098"/>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sz="1200">
                <a:solidFill>
                  <a:schemeClr val="lt1"/>
                </a:solidFill>
              </a:rPr>
              <a:t>Click on the drop down box beside “To:” to select if the message you will type should be sent to everyone, all hosts/panelists, or a private message to one of the meeting members that appears in the participants list</a:t>
            </a:r>
            <a:endParaRPr sz="12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pic>
        <p:nvPicPr>
          <p:cNvPr id="943" name="Google Shape;943;g121b8407933_0_91"/>
          <p:cNvPicPr preferRelativeResize="0"/>
          <p:nvPr/>
        </p:nvPicPr>
        <p:blipFill rotWithShape="1">
          <a:blip r:embed="rId3">
            <a:alphaModFix/>
          </a:blip>
          <a:srcRect t="4144" r="50034" b="4154"/>
          <a:stretch/>
        </p:blipFill>
        <p:spPr>
          <a:xfrm>
            <a:off x="0" y="1545775"/>
            <a:ext cx="9144003" cy="4720107"/>
          </a:xfrm>
          <a:prstGeom prst="rect">
            <a:avLst/>
          </a:prstGeom>
          <a:noFill/>
          <a:ln>
            <a:noFill/>
          </a:ln>
        </p:spPr>
      </p:pic>
      <p:sp>
        <p:nvSpPr>
          <p:cNvPr id="944" name="Google Shape;944;g121b8407933_0_91"/>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Ending the Meeting</a:t>
            </a:r>
            <a:endParaRPr/>
          </a:p>
        </p:txBody>
      </p:sp>
      <p:sp>
        <p:nvSpPr>
          <p:cNvPr id="945" name="Google Shape;945;g121b8407933_0_91"/>
          <p:cNvSpPr txBox="1"/>
          <p:nvPr/>
        </p:nvSpPr>
        <p:spPr>
          <a:xfrm>
            <a:off x="2151150" y="1411075"/>
            <a:ext cx="2585400" cy="799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946" name="Google Shape;946;g121b8407933_0_91"/>
          <p:cNvSpPr txBox="1"/>
          <p:nvPr/>
        </p:nvSpPr>
        <p:spPr>
          <a:xfrm>
            <a:off x="4371350" y="6009375"/>
            <a:ext cx="1411200" cy="256500"/>
          </a:xfrm>
          <a:prstGeom prst="rect">
            <a:avLst/>
          </a:prstGeom>
          <a:solidFill>
            <a:schemeClr val="dk1"/>
          </a:solidFill>
          <a:ln>
            <a:noFill/>
          </a:ln>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endParaRPr/>
          </a:p>
        </p:txBody>
      </p:sp>
      <p:sp>
        <p:nvSpPr>
          <p:cNvPr id="947" name="Google Shape;947;g121b8407933_0_91"/>
          <p:cNvSpPr txBox="1"/>
          <p:nvPr/>
        </p:nvSpPr>
        <p:spPr>
          <a:xfrm>
            <a:off x="69075" y="6048850"/>
            <a:ext cx="197400" cy="213900"/>
          </a:xfrm>
          <a:prstGeom prst="rect">
            <a:avLst/>
          </a:prstGeom>
          <a:solidFill>
            <a:srgbClr val="262626"/>
          </a:solid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p:txBody>
      </p:sp>
      <p:sp>
        <p:nvSpPr>
          <p:cNvPr id="948" name="Google Shape;948;g121b8407933_0_91"/>
          <p:cNvSpPr txBox="1"/>
          <p:nvPr/>
        </p:nvSpPr>
        <p:spPr>
          <a:xfrm>
            <a:off x="6887550" y="3453675"/>
            <a:ext cx="917700" cy="147900"/>
          </a:xfrm>
          <a:prstGeom prst="rect">
            <a:avLst/>
          </a:prstGeom>
          <a:solidFill>
            <a:srgbClr val="262626"/>
          </a:solid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p:txBody>
      </p:sp>
      <p:cxnSp>
        <p:nvCxnSpPr>
          <p:cNvPr id="949" name="Google Shape;949;g121b8407933_0_91"/>
          <p:cNvCxnSpPr/>
          <p:nvPr/>
        </p:nvCxnSpPr>
        <p:spPr>
          <a:xfrm>
            <a:off x="6483025" y="3700350"/>
            <a:ext cx="98700" cy="2309100"/>
          </a:xfrm>
          <a:prstGeom prst="straightConnector1">
            <a:avLst/>
          </a:prstGeom>
          <a:noFill/>
          <a:ln w="9525" cap="flat" cmpd="sng">
            <a:solidFill>
              <a:srgbClr val="FF0000"/>
            </a:solidFill>
            <a:prstDash val="solid"/>
            <a:round/>
            <a:headEnd type="none" w="med" len="med"/>
            <a:tailEnd type="triangle" w="med" len="med"/>
          </a:ln>
        </p:spPr>
      </p:cxnSp>
      <p:sp>
        <p:nvSpPr>
          <p:cNvPr id="950" name="Google Shape;950;g121b8407933_0_91"/>
          <p:cNvSpPr txBox="1"/>
          <p:nvPr/>
        </p:nvSpPr>
        <p:spPr>
          <a:xfrm>
            <a:off x="4371350" y="2545850"/>
            <a:ext cx="2516100" cy="1144500"/>
          </a:xfrm>
          <a:prstGeom prst="rect">
            <a:avLst/>
          </a:prstGeom>
          <a:noFill/>
          <a:ln w="9525" cap="flat" cmpd="sng">
            <a:solidFill>
              <a:srgbClr val="E4002B"/>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sz="1200">
                <a:solidFill>
                  <a:schemeClr val="lt1"/>
                </a:solidFill>
              </a:rPr>
              <a:t>Click the red circle with the white “X” icon.</a:t>
            </a:r>
            <a:endParaRPr sz="1200">
              <a:solidFill>
                <a:schemeClr val="lt1"/>
              </a:solidFill>
            </a:endParaRPr>
          </a:p>
          <a:p>
            <a:pPr marL="0" lvl="0" indent="0" algn="l" rtl="0">
              <a:spcBef>
                <a:spcPts val="0"/>
              </a:spcBef>
              <a:spcAft>
                <a:spcPts val="0"/>
              </a:spcAft>
              <a:buNone/>
            </a:pPr>
            <a:r>
              <a:rPr lang="en-US" sz="1200">
                <a:solidFill>
                  <a:schemeClr val="lt1"/>
                </a:solidFill>
              </a:rPr>
              <a:t>On some apps, this may also appear as a red button with “leave” in white text</a:t>
            </a:r>
            <a:endParaRPr sz="12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pic>
        <p:nvPicPr>
          <p:cNvPr id="955" name="Google Shape;955;g121b8407933_0_108"/>
          <p:cNvPicPr preferRelativeResize="0"/>
          <p:nvPr/>
        </p:nvPicPr>
        <p:blipFill rotWithShape="1">
          <a:blip r:embed="rId3">
            <a:alphaModFix/>
          </a:blip>
          <a:srcRect t="4153" r="49927" b="3757"/>
          <a:stretch/>
        </p:blipFill>
        <p:spPr>
          <a:xfrm>
            <a:off x="0" y="1055825"/>
            <a:ext cx="9143997" cy="4729657"/>
          </a:xfrm>
          <a:prstGeom prst="rect">
            <a:avLst/>
          </a:prstGeom>
          <a:noFill/>
          <a:ln>
            <a:noFill/>
          </a:ln>
        </p:spPr>
      </p:pic>
      <p:sp>
        <p:nvSpPr>
          <p:cNvPr id="956" name="Google Shape;956;g121b8407933_0_108"/>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Ending the Meeting</a:t>
            </a:r>
            <a:endParaRPr/>
          </a:p>
        </p:txBody>
      </p:sp>
      <p:sp>
        <p:nvSpPr>
          <p:cNvPr id="957" name="Google Shape;957;g121b8407933_0_108"/>
          <p:cNvSpPr txBox="1"/>
          <p:nvPr/>
        </p:nvSpPr>
        <p:spPr>
          <a:xfrm>
            <a:off x="2151150" y="1411075"/>
            <a:ext cx="2585400" cy="799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958" name="Google Shape;958;g121b8407933_0_108"/>
          <p:cNvSpPr txBox="1"/>
          <p:nvPr/>
        </p:nvSpPr>
        <p:spPr>
          <a:xfrm>
            <a:off x="4943475" y="5528975"/>
            <a:ext cx="839100" cy="256500"/>
          </a:xfrm>
          <a:prstGeom prst="rect">
            <a:avLst/>
          </a:prstGeom>
          <a:solidFill>
            <a:schemeClr val="dk1"/>
          </a:solidFill>
          <a:ln>
            <a:noFill/>
          </a:ln>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endParaRPr/>
          </a:p>
        </p:txBody>
      </p:sp>
      <p:sp>
        <p:nvSpPr>
          <p:cNvPr id="959" name="Google Shape;959;g121b8407933_0_108"/>
          <p:cNvSpPr txBox="1"/>
          <p:nvPr/>
        </p:nvSpPr>
        <p:spPr>
          <a:xfrm>
            <a:off x="69700" y="5550275"/>
            <a:ext cx="197400" cy="213900"/>
          </a:xfrm>
          <a:prstGeom prst="rect">
            <a:avLst/>
          </a:prstGeom>
          <a:solidFill>
            <a:srgbClr val="262626"/>
          </a:solid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p:txBody>
      </p:sp>
      <p:sp>
        <p:nvSpPr>
          <p:cNvPr id="960" name="Google Shape;960;g121b8407933_0_108"/>
          <p:cNvSpPr txBox="1"/>
          <p:nvPr/>
        </p:nvSpPr>
        <p:spPr>
          <a:xfrm>
            <a:off x="6887450" y="2970175"/>
            <a:ext cx="917700" cy="147900"/>
          </a:xfrm>
          <a:prstGeom prst="rect">
            <a:avLst/>
          </a:prstGeom>
          <a:solidFill>
            <a:srgbClr val="262626"/>
          </a:solid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p:txBody>
      </p:sp>
      <p:cxnSp>
        <p:nvCxnSpPr>
          <p:cNvPr id="961" name="Google Shape;961;g121b8407933_0_108"/>
          <p:cNvCxnSpPr/>
          <p:nvPr/>
        </p:nvCxnSpPr>
        <p:spPr>
          <a:xfrm rot="10800000" flipH="1">
            <a:off x="4736550" y="3315650"/>
            <a:ext cx="9900" cy="690600"/>
          </a:xfrm>
          <a:prstGeom prst="straightConnector1">
            <a:avLst/>
          </a:prstGeom>
          <a:noFill/>
          <a:ln w="9525" cap="flat" cmpd="sng">
            <a:solidFill>
              <a:srgbClr val="FF0000"/>
            </a:solidFill>
            <a:prstDash val="solid"/>
            <a:round/>
            <a:headEnd type="none" w="med" len="med"/>
            <a:tailEnd type="triangle" w="med" len="med"/>
          </a:ln>
        </p:spPr>
      </p:cxnSp>
      <p:sp>
        <p:nvSpPr>
          <p:cNvPr id="962" name="Google Shape;962;g121b8407933_0_108"/>
          <p:cNvSpPr txBox="1"/>
          <p:nvPr/>
        </p:nvSpPr>
        <p:spPr>
          <a:xfrm>
            <a:off x="463775" y="4065474"/>
            <a:ext cx="6098100" cy="1463493"/>
          </a:xfrm>
          <a:prstGeom prst="rect">
            <a:avLst/>
          </a:prstGeom>
          <a:noFill/>
          <a:ln w="19050" cap="flat" cmpd="sng">
            <a:solidFill>
              <a:srgbClr val="E4002B"/>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US" sz="1200" dirty="0">
                <a:solidFill>
                  <a:schemeClr val="lt1"/>
                </a:solidFill>
              </a:rPr>
              <a:t>You will now be given a confirmation window pop up with the option to “leave meeting” (end meeting) or “cancel”. </a:t>
            </a:r>
            <a:endParaRPr sz="1200" dirty="0">
              <a:solidFill>
                <a:schemeClr val="lt1"/>
              </a:solidFill>
            </a:endParaRPr>
          </a:p>
          <a:p>
            <a:pPr marL="457200" lvl="0" indent="-304800" algn="l" rtl="0">
              <a:spcBef>
                <a:spcPts val="0"/>
              </a:spcBef>
              <a:spcAft>
                <a:spcPts val="0"/>
              </a:spcAft>
              <a:buClr>
                <a:schemeClr val="lt1"/>
              </a:buClr>
              <a:buSzPts val="1200"/>
              <a:buChar char="●"/>
            </a:pPr>
            <a:r>
              <a:rPr lang="en-US" sz="1200" dirty="0">
                <a:solidFill>
                  <a:schemeClr val="lt1"/>
                </a:solidFill>
              </a:rPr>
              <a:t>If you select cancel, the pop up will disappear. </a:t>
            </a:r>
            <a:endParaRPr sz="1200" dirty="0">
              <a:solidFill>
                <a:schemeClr val="lt1"/>
              </a:solidFill>
            </a:endParaRPr>
          </a:p>
          <a:p>
            <a:pPr marL="457200" lvl="0" indent="-304800" algn="l" rtl="0">
              <a:spcBef>
                <a:spcPts val="0"/>
              </a:spcBef>
              <a:spcAft>
                <a:spcPts val="0"/>
              </a:spcAft>
              <a:buClr>
                <a:schemeClr val="lt1"/>
              </a:buClr>
              <a:buSzPts val="1200"/>
              <a:buChar char="●"/>
            </a:pPr>
            <a:r>
              <a:rPr lang="en-US" sz="1200" dirty="0">
                <a:solidFill>
                  <a:schemeClr val="lt1"/>
                </a:solidFill>
              </a:rPr>
              <a:t>If you select “leave meeting” (end meeting) WebEx will completely close and the meeting will end for you.</a:t>
            </a:r>
            <a:endParaRPr sz="1200" dirty="0">
              <a:solidFill>
                <a:schemeClr val="lt1"/>
              </a:solidFill>
            </a:endParaRPr>
          </a:p>
          <a:p>
            <a:pPr marL="0" lvl="0" indent="0" algn="l" rtl="0">
              <a:spcBef>
                <a:spcPts val="0"/>
              </a:spcBef>
              <a:spcAft>
                <a:spcPts val="0"/>
              </a:spcAft>
              <a:buNone/>
            </a:pPr>
            <a:endParaRPr sz="1200" dirty="0">
              <a:solidFill>
                <a:schemeClr val="lt1"/>
              </a:solidFill>
            </a:endParaRPr>
          </a:p>
          <a:p>
            <a:pPr marL="0" lvl="0" indent="0" algn="l" rtl="0">
              <a:spcBef>
                <a:spcPts val="0"/>
              </a:spcBef>
              <a:spcAft>
                <a:spcPts val="0"/>
              </a:spcAft>
              <a:buNone/>
            </a:pPr>
            <a:r>
              <a:rPr lang="en-US" sz="1200" dirty="0">
                <a:solidFill>
                  <a:schemeClr val="lt1"/>
                </a:solidFill>
              </a:rPr>
              <a:t>hint: if you accidentally leave and need to rejoin, go back to the invite link in your calendar and join the meeting again.</a:t>
            </a:r>
            <a:endParaRPr sz="1200" dirty="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g121b72f735f_0_0"/>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Try a Test Room</a:t>
            </a:r>
            <a:endParaRPr/>
          </a:p>
        </p:txBody>
      </p:sp>
      <p:sp>
        <p:nvSpPr>
          <p:cNvPr id="968" name="Google Shape;968;g121b72f735f_0_0"/>
          <p:cNvSpPr txBox="1"/>
          <p:nvPr/>
        </p:nvSpPr>
        <p:spPr>
          <a:xfrm>
            <a:off x="394700" y="1282800"/>
            <a:ext cx="8456700" cy="1589100"/>
          </a:xfrm>
          <a:prstGeom prst="rect">
            <a:avLst/>
          </a:prstGeom>
          <a:noFill/>
          <a:ln w="9525" cap="flat" cmpd="sng">
            <a:solidFill>
              <a:srgbClr val="BB2775"/>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n-US" sz="1200"/>
              <a:t>https://www.webex.com/test-meeting.html</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Try using a test room to become familiar with WebEx or if you are going to be using Webex for the first time on a new device, internet connection, or browser.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The test room is free, not monitored, and will let you click on everything and anything.</a:t>
            </a:r>
            <a:endParaRPr/>
          </a:p>
        </p:txBody>
      </p:sp>
      <p:pic>
        <p:nvPicPr>
          <p:cNvPr id="969" name="Google Shape;969;g121b72f735f_0_0"/>
          <p:cNvPicPr preferRelativeResize="0"/>
          <p:nvPr/>
        </p:nvPicPr>
        <p:blipFill rotWithShape="1">
          <a:blip r:embed="rId3">
            <a:alphaModFix/>
          </a:blip>
          <a:srcRect l="1380" t="12157" b="4397"/>
          <a:stretch/>
        </p:blipFill>
        <p:spPr>
          <a:xfrm>
            <a:off x="1053193" y="3069772"/>
            <a:ext cx="7135614" cy="32822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g121b8407933_0_120"/>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Extra Help</a:t>
            </a:r>
            <a:endParaRPr/>
          </a:p>
        </p:txBody>
      </p:sp>
      <p:sp>
        <p:nvSpPr>
          <p:cNvPr id="975" name="Google Shape;975;g121b8407933_0_120"/>
          <p:cNvSpPr txBox="1"/>
          <p:nvPr/>
        </p:nvSpPr>
        <p:spPr>
          <a:xfrm>
            <a:off x="330850" y="1535892"/>
            <a:ext cx="8456700" cy="3732000"/>
          </a:xfrm>
          <a:prstGeom prst="rect">
            <a:avLst/>
          </a:prstGeom>
          <a:noFill/>
          <a:ln w="9525" cap="flat" cmpd="sng">
            <a:solidFill>
              <a:srgbClr val="BB2775"/>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b="1"/>
              <a:t>WebEx’s Help Page for Troubleshooting</a:t>
            </a:r>
            <a:endParaRPr b="1"/>
          </a:p>
          <a:p>
            <a:pPr marL="0" lvl="0" indent="0" algn="l" rtl="0">
              <a:spcBef>
                <a:spcPts val="0"/>
              </a:spcBef>
              <a:spcAft>
                <a:spcPts val="0"/>
              </a:spcAft>
              <a:buNone/>
            </a:pPr>
            <a:r>
              <a:rPr lang="en-US" u="sng">
                <a:solidFill>
                  <a:schemeClr val="hlink"/>
                </a:solidFill>
                <a:hlinkClick r:id="rId3"/>
              </a:rPr>
              <a:t>https://help.webex.com/en-us</a:t>
            </a:r>
            <a:r>
              <a:rPr lang="en-US"/>
              <a: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b="1">
                <a:solidFill>
                  <a:schemeClr val="dk1"/>
                </a:solidFill>
              </a:rPr>
              <a:t>CITL Support Centre for Students</a:t>
            </a:r>
            <a:r>
              <a:rPr lang="en-US">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t>
            </a:r>
            <a:r>
              <a:rPr lang="en-US" sz="1200">
                <a:solidFill>
                  <a:schemeClr val="dk1"/>
                </a:solidFill>
              </a:rPr>
              <a:t>Our Support Centre is available during extended evening and weekend hours for inquiries related to teaching and learning, technical support for learning technologies (e.g. Brightspace, Online Rooms, Webex, etc.) and examinations for online courses.</a:t>
            </a:r>
            <a:r>
              <a:rPr lang="en-US">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4"/>
              </a:rPr>
              <a:t>https://citl.mun.ca/support/</a:t>
            </a:r>
            <a:r>
              <a:rPr lang="en-US">
                <a:solidFill>
                  <a:schemeClr val="dk1"/>
                </a:solidFill>
              </a:rPr>
              <a:t> </a:t>
            </a:r>
            <a:endParaRPr/>
          </a:p>
          <a:p>
            <a:pPr marL="0" lvl="0" indent="0" algn="l" rtl="0">
              <a:spcBef>
                <a:spcPts val="0"/>
              </a:spcBef>
              <a:spcAft>
                <a:spcPts val="0"/>
              </a:spcAft>
              <a:buNone/>
            </a:pPr>
            <a:endParaRPr b="1"/>
          </a:p>
          <a:p>
            <a:pPr marL="0" lvl="0" indent="0" algn="l" rtl="0">
              <a:spcBef>
                <a:spcPts val="0"/>
              </a:spcBef>
              <a:spcAft>
                <a:spcPts val="0"/>
              </a:spcAft>
              <a:buNone/>
            </a:pPr>
            <a:r>
              <a:rPr lang="en-US" b="1"/>
              <a:t>Using WebEx with low bandwidth</a:t>
            </a:r>
            <a:r>
              <a:rPr lang="en-US"/>
              <a:t>:</a:t>
            </a:r>
            <a:endParaRPr/>
          </a:p>
          <a:p>
            <a:pPr marL="0" lvl="0" indent="0" algn="l" rtl="0">
              <a:spcBef>
                <a:spcPts val="0"/>
              </a:spcBef>
              <a:spcAft>
                <a:spcPts val="0"/>
              </a:spcAft>
              <a:buNone/>
            </a:pPr>
            <a:r>
              <a:rPr lang="en-US" u="sng">
                <a:solidFill>
                  <a:schemeClr val="hlink"/>
                </a:solidFill>
                <a:hlinkClick r:id="rId5"/>
              </a:rPr>
              <a:t>https://www.mun.ca/cio/media/production/memorial/administrative/cio/itservices/network/webex/Low_bandwidth.pdf</a:t>
            </a:r>
            <a:endParaRPr/>
          </a:p>
          <a:p>
            <a:pPr marL="0" lvl="0" indent="0" algn="l" rtl="0">
              <a:spcBef>
                <a:spcPts val="0"/>
              </a:spcBef>
              <a:spcAft>
                <a:spcPts val="0"/>
              </a:spcAft>
              <a:buNone/>
            </a:pPr>
            <a:endParaRPr/>
          </a:p>
          <a:p>
            <a:pPr marL="0" lvl="0" indent="0" algn="l" rtl="0">
              <a:spcBef>
                <a:spcPts val="0"/>
              </a:spcBef>
              <a:spcAft>
                <a:spcPts val="0"/>
              </a:spcAft>
              <a:buNone/>
            </a:pPr>
            <a:r>
              <a:rPr lang="en-US" b="1"/>
              <a:t>Best practices when working remotely on WebEx</a:t>
            </a:r>
            <a:r>
              <a:rPr lang="en-US"/>
              <a:t>:</a:t>
            </a:r>
            <a:endParaRPr/>
          </a:p>
          <a:p>
            <a:pPr marL="0" lvl="0" indent="0" algn="l" rtl="0">
              <a:spcBef>
                <a:spcPts val="0"/>
              </a:spcBef>
              <a:spcAft>
                <a:spcPts val="0"/>
              </a:spcAft>
              <a:buNone/>
            </a:pPr>
            <a:r>
              <a:rPr lang="en-US" u="sng">
                <a:solidFill>
                  <a:schemeClr val="hlink"/>
                </a:solidFill>
                <a:hlinkClick r:id="rId6"/>
              </a:rPr>
              <a:t>https://www.mun.ca/cio/media/production/memorial/administrative/cio/itservices/network/webex/Remote_working_Best_Practices.pdf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123b404ac06_0_1"/>
          <p:cNvSpPr txBox="1">
            <a:spLocks noGrp="1"/>
          </p:cNvSpPr>
          <p:nvPr>
            <p:ph type="ctrTitle"/>
          </p:nvPr>
        </p:nvSpPr>
        <p:spPr>
          <a:xfrm>
            <a:off x="217508" y="236550"/>
            <a:ext cx="8663400" cy="6735900"/>
          </a:xfrm>
          <a:prstGeom prst="rect">
            <a:avLst/>
          </a:prstGeom>
          <a:noFill/>
          <a:ln>
            <a:noFill/>
          </a:ln>
        </p:spPr>
        <p:txBody>
          <a:bodyPr spcFirstLastPara="1" wrap="square" lIns="0" tIns="0" rIns="0" bIns="0" anchor="t" anchorCtr="0">
            <a:noAutofit/>
          </a:bodyPr>
          <a:lstStyle/>
          <a:p>
            <a:pPr marL="0" lvl="0" indent="0" algn="l" rtl="0">
              <a:lnSpc>
                <a:spcPct val="83333"/>
              </a:lnSpc>
              <a:spcBef>
                <a:spcPts val="0"/>
              </a:spcBef>
              <a:spcAft>
                <a:spcPts val="0"/>
              </a:spcAft>
              <a:buClr>
                <a:srgbClr val="FFFFFF"/>
              </a:buClr>
              <a:buSzPts val="7200"/>
              <a:buFont typeface="Arial"/>
              <a:buNone/>
            </a:pPr>
            <a:r>
              <a:rPr lang="en-US"/>
              <a:t>Everyone has a first time using Webex… </a:t>
            </a:r>
            <a:endParaRPr/>
          </a:p>
          <a:p>
            <a:pPr marL="0" lvl="0" indent="0" algn="l" rtl="0">
              <a:lnSpc>
                <a:spcPct val="83333"/>
              </a:lnSpc>
              <a:spcBef>
                <a:spcPts val="0"/>
              </a:spcBef>
              <a:spcAft>
                <a:spcPts val="0"/>
              </a:spcAft>
              <a:buClr>
                <a:srgbClr val="FFFFFF"/>
              </a:buClr>
              <a:buSzPts val="7200"/>
              <a:buFont typeface="Arial"/>
              <a:buNone/>
            </a:pPr>
            <a:endParaRPr/>
          </a:p>
          <a:p>
            <a:pPr marL="0" lvl="0" indent="0" algn="l" rtl="0">
              <a:lnSpc>
                <a:spcPct val="83333"/>
              </a:lnSpc>
              <a:spcBef>
                <a:spcPts val="0"/>
              </a:spcBef>
              <a:spcAft>
                <a:spcPts val="0"/>
              </a:spcAft>
              <a:buClr>
                <a:srgbClr val="FFFFFF"/>
              </a:buClr>
              <a:buSzPts val="7200"/>
              <a:buFont typeface="Arial"/>
              <a:buNone/>
            </a:pPr>
            <a:r>
              <a:rPr lang="en-US"/>
              <a:t>Let’s make yours easier.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g123b404ac06_0_5"/>
          <p:cNvSpPr txBox="1">
            <a:spLocks noGrp="1"/>
          </p:cNvSpPr>
          <p:nvPr>
            <p:ph type="ctrTitle"/>
          </p:nvPr>
        </p:nvSpPr>
        <p:spPr>
          <a:xfrm>
            <a:off x="217500" y="236546"/>
            <a:ext cx="87423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a:t>The Invite</a:t>
            </a:r>
            <a:endParaRPr/>
          </a:p>
        </p:txBody>
      </p:sp>
      <p:pic>
        <p:nvPicPr>
          <p:cNvPr id="818" name="Google Shape;818;g123b404ac06_0_5"/>
          <p:cNvPicPr preferRelativeResize="0"/>
          <p:nvPr/>
        </p:nvPicPr>
        <p:blipFill rotWithShape="1">
          <a:blip r:embed="rId3">
            <a:alphaModFix/>
          </a:blip>
          <a:srcRect l="50296" t="36340" r="7395" b="11264"/>
          <a:stretch/>
        </p:blipFill>
        <p:spPr>
          <a:xfrm>
            <a:off x="69688" y="1322250"/>
            <a:ext cx="9037926" cy="3147775"/>
          </a:xfrm>
          <a:prstGeom prst="rect">
            <a:avLst/>
          </a:prstGeom>
          <a:noFill/>
          <a:ln>
            <a:noFill/>
          </a:ln>
        </p:spPr>
      </p:pic>
      <p:sp>
        <p:nvSpPr>
          <p:cNvPr id="819" name="Google Shape;819;g123b404ac06_0_5"/>
          <p:cNvSpPr/>
          <p:nvPr/>
        </p:nvSpPr>
        <p:spPr>
          <a:xfrm rot="-7253067">
            <a:off x="2077070" y="3237610"/>
            <a:ext cx="2230238" cy="402285"/>
          </a:xfrm>
          <a:prstGeom prst="rightArrow">
            <a:avLst>
              <a:gd name="adj1" fmla="val 0"/>
              <a:gd name="adj2" fmla="val 71438"/>
            </a:avLst>
          </a:prstGeom>
          <a:solidFill>
            <a:srgbClr val="E4002B"/>
          </a:solidFill>
          <a:ln w="9525" cap="flat" cmpd="sng">
            <a:solidFill>
              <a:srgbClr val="E400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g123b404ac06_0_5"/>
          <p:cNvSpPr txBox="1"/>
          <p:nvPr/>
        </p:nvSpPr>
        <p:spPr>
          <a:xfrm>
            <a:off x="2891100" y="4410825"/>
            <a:ext cx="6068700" cy="1332000"/>
          </a:xfrm>
          <a:prstGeom prst="rect">
            <a:avLst/>
          </a:prstGeom>
          <a:noFill/>
          <a:ln w="9525" cap="flat" cmpd="sng">
            <a:solidFill>
              <a:srgbClr val="E4002B"/>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a:t>In your email, navigate mail, or course mail you may be sent an email like the one above inviting you to attend a Webex meeting or event. Verify the sender is someone trusted (ex. click on their name, is it a mun.ca email?) and then click on the link.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pic>
        <p:nvPicPr>
          <p:cNvPr id="825" name="Google Shape;825;g123b404ac06_0_17"/>
          <p:cNvPicPr preferRelativeResize="0"/>
          <p:nvPr/>
        </p:nvPicPr>
        <p:blipFill rotWithShape="1">
          <a:blip r:embed="rId3">
            <a:alphaModFix/>
          </a:blip>
          <a:srcRect l="764" t="9157" r="50249" b="4531"/>
          <a:stretch/>
        </p:blipFill>
        <p:spPr>
          <a:xfrm>
            <a:off x="1214026" y="1243350"/>
            <a:ext cx="6690324" cy="3315501"/>
          </a:xfrm>
          <a:prstGeom prst="rect">
            <a:avLst/>
          </a:prstGeom>
          <a:noFill/>
          <a:ln>
            <a:noFill/>
          </a:ln>
        </p:spPr>
      </p:pic>
      <p:sp>
        <p:nvSpPr>
          <p:cNvPr id="826" name="Google Shape;826;g123b404ac06_0_17"/>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Registration</a:t>
            </a:r>
            <a:endParaRPr/>
          </a:p>
        </p:txBody>
      </p:sp>
      <p:sp>
        <p:nvSpPr>
          <p:cNvPr id="827" name="Google Shape;827;g123b404ac06_0_17"/>
          <p:cNvSpPr/>
          <p:nvPr/>
        </p:nvSpPr>
        <p:spPr>
          <a:xfrm rot="-2700857">
            <a:off x="3587196" y="3566962"/>
            <a:ext cx="2553858" cy="403475"/>
          </a:xfrm>
          <a:prstGeom prst="rightArrow">
            <a:avLst>
              <a:gd name="adj1" fmla="val 0"/>
              <a:gd name="adj2" fmla="val 71438"/>
            </a:avLst>
          </a:prstGeom>
          <a:solidFill>
            <a:srgbClr val="E4002B"/>
          </a:solidFill>
          <a:ln w="9525" cap="flat" cmpd="sng">
            <a:solidFill>
              <a:srgbClr val="E400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g123b404ac06_0_17"/>
          <p:cNvSpPr txBox="1"/>
          <p:nvPr/>
        </p:nvSpPr>
        <p:spPr>
          <a:xfrm>
            <a:off x="295925" y="4687100"/>
            <a:ext cx="6068700" cy="1569000"/>
          </a:xfrm>
          <a:prstGeom prst="rect">
            <a:avLst/>
          </a:prstGeom>
          <a:noFill/>
          <a:ln w="9525" cap="flat" cmpd="sng">
            <a:solidFill>
              <a:srgbClr val="E4002B"/>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a:t>If you use Google Chrome for your internet browser. Your Webex registration page will look like this. Click on the blue “register” button.</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don’t see the white box = pop-up blocker needs to be disabled for the site registration to function. Alternatively, you can press and hold “ctrl” on your keyboard and refresh the page; this can temporarily override 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pic>
        <p:nvPicPr>
          <p:cNvPr id="833" name="Google Shape;833;g123b404ac06_0_25"/>
          <p:cNvPicPr preferRelativeResize="0"/>
          <p:nvPr/>
        </p:nvPicPr>
        <p:blipFill rotWithShape="1">
          <a:blip r:embed="rId3">
            <a:alphaModFix/>
          </a:blip>
          <a:srcRect l="7771" t="9957" r="49925" b="3379"/>
          <a:stretch/>
        </p:blipFill>
        <p:spPr>
          <a:xfrm>
            <a:off x="1004850" y="1243350"/>
            <a:ext cx="7134300" cy="4110600"/>
          </a:xfrm>
          <a:prstGeom prst="rect">
            <a:avLst/>
          </a:prstGeom>
          <a:noFill/>
          <a:ln>
            <a:noFill/>
          </a:ln>
        </p:spPr>
      </p:pic>
      <p:sp>
        <p:nvSpPr>
          <p:cNvPr id="834" name="Google Shape;834;g123b404ac06_0_25"/>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Registration</a:t>
            </a:r>
            <a:endParaRPr/>
          </a:p>
        </p:txBody>
      </p:sp>
      <p:sp>
        <p:nvSpPr>
          <p:cNvPr id="835" name="Google Shape;835;g123b404ac06_0_25"/>
          <p:cNvSpPr/>
          <p:nvPr/>
        </p:nvSpPr>
        <p:spPr>
          <a:xfrm rot="-2941358">
            <a:off x="731157" y="4239901"/>
            <a:ext cx="2915088" cy="390843"/>
          </a:xfrm>
          <a:prstGeom prst="rightArrow">
            <a:avLst>
              <a:gd name="adj1" fmla="val 0"/>
              <a:gd name="adj2" fmla="val 71438"/>
            </a:avLst>
          </a:prstGeom>
          <a:solidFill>
            <a:srgbClr val="E4002B"/>
          </a:solidFill>
          <a:ln w="9525" cap="flat" cmpd="sng">
            <a:solidFill>
              <a:srgbClr val="E400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g123b404ac06_0_25"/>
          <p:cNvSpPr txBox="1"/>
          <p:nvPr/>
        </p:nvSpPr>
        <p:spPr>
          <a:xfrm>
            <a:off x="138150" y="5516000"/>
            <a:ext cx="6068700" cy="641400"/>
          </a:xfrm>
          <a:prstGeom prst="rect">
            <a:avLst/>
          </a:prstGeom>
          <a:noFill/>
          <a:ln w="9525" cap="flat" cmpd="sng">
            <a:solidFill>
              <a:srgbClr val="E4002B"/>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a:t>Now put in your First name, Last name, and your mun.ca email. Click “Register” once done.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pic>
        <p:nvPicPr>
          <p:cNvPr id="841" name="Google Shape;841;g123b404ac06_0_33"/>
          <p:cNvPicPr preferRelativeResize="0"/>
          <p:nvPr/>
        </p:nvPicPr>
        <p:blipFill rotWithShape="1">
          <a:blip r:embed="rId3">
            <a:alphaModFix/>
          </a:blip>
          <a:srcRect l="6906" t="8371" r="50143" b="3600"/>
          <a:stretch/>
        </p:blipFill>
        <p:spPr>
          <a:xfrm>
            <a:off x="1108538" y="1124925"/>
            <a:ext cx="6901325" cy="3977901"/>
          </a:xfrm>
          <a:prstGeom prst="rect">
            <a:avLst/>
          </a:prstGeom>
          <a:noFill/>
          <a:ln>
            <a:noFill/>
          </a:ln>
        </p:spPr>
      </p:pic>
      <p:sp>
        <p:nvSpPr>
          <p:cNvPr id="842" name="Google Shape;842;g123b404ac06_0_33"/>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Registration</a:t>
            </a:r>
            <a:endParaRPr/>
          </a:p>
        </p:txBody>
      </p:sp>
      <p:sp>
        <p:nvSpPr>
          <p:cNvPr id="843" name="Google Shape;843;g123b404ac06_0_33"/>
          <p:cNvSpPr/>
          <p:nvPr/>
        </p:nvSpPr>
        <p:spPr>
          <a:xfrm rot="-3226652">
            <a:off x="1202789" y="3886314"/>
            <a:ext cx="3329373" cy="428669"/>
          </a:xfrm>
          <a:prstGeom prst="rightArrow">
            <a:avLst>
              <a:gd name="adj1" fmla="val 0"/>
              <a:gd name="adj2" fmla="val 71438"/>
            </a:avLst>
          </a:prstGeom>
          <a:solidFill>
            <a:srgbClr val="E4002B"/>
          </a:solidFill>
          <a:ln w="9525" cap="flat" cmpd="sng">
            <a:solidFill>
              <a:srgbClr val="E400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g123b404ac06_0_33"/>
          <p:cNvSpPr txBox="1"/>
          <p:nvPr/>
        </p:nvSpPr>
        <p:spPr>
          <a:xfrm>
            <a:off x="138150" y="5516000"/>
            <a:ext cx="7065300" cy="1213800"/>
          </a:xfrm>
          <a:prstGeom prst="rect">
            <a:avLst/>
          </a:prstGeom>
          <a:noFill/>
          <a:ln w="9525" cap="flat" cmpd="sng">
            <a:solidFill>
              <a:srgbClr val="E4002B"/>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dirty="0"/>
              <a:t>If done correctly, you will have the “your registration </a:t>
            </a:r>
            <a:r>
              <a:rPr lang="en-US" dirty="0" smtClean="0"/>
              <a:t>has been</a:t>
            </a:r>
            <a:r>
              <a:rPr lang="en-US" dirty="0" smtClean="0"/>
              <a:t> </a:t>
            </a:r>
            <a:r>
              <a:rPr lang="en-US" dirty="0"/>
              <a:t>approved” screen appear and your meeting/event details should appear in your mun.ca email.</a:t>
            </a:r>
            <a:endParaRPr dirty="0"/>
          </a:p>
          <a:p>
            <a:pPr marL="457200" lvl="0" indent="-317500" algn="l" rtl="0">
              <a:spcBef>
                <a:spcPts val="0"/>
              </a:spcBef>
              <a:spcAft>
                <a:spcPts val="0"/>
              </a:spcAft>
              <a:buSzPts val="1400"/>
              <a:buChar char="-"/>
            </a:pPr>
            <a:r>
              <a:rPr lang="en-US" dirty="0"/>
              <a:t>if you cannot find the email, check your junk folder.</a:t>
            </a:r>
            <a:endParaRPr dirty="0"/>
          </a:p>
          <a:p>
            <a:pPr marL="457200" lvl="0" indent="-317500" algn="l" rtl="0">
              <a:spcBef>
                <a:spcPts val="0"/>
              </a:spcBef>
              <a:spcAft>
                <a:spcPts val="0"/>
              </a:spcAft>
              <a:buSzPts val="1400"/>
              <a:buChar char="-"/>
            </a:pPr>
            <a:r>
              <a:rPr lang="en-US" dirty="0"/>
              <a:t>if it screen says “registration sent”/”registration pending”/</a:t>
            </a:r>
            <a:r>
              <a:rPr lang="en-US" dirty="0" err="1"/>
              <a:t>etc</a:t>
            </a:r>
            <a:r>
              <a:rPr lang="en-US" dirty="0"/>
              <a:t>, your information has been sent and the event organizer will manually approve you.</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pic>
        <p:nvPicPr>
          <p:cNvPr id="849" name="Google Shape;849;g123b404ac06_0_41"/>
          <p:cNvPicPr preferRelativeResize="0"/>
          <p:nvPr/>
        </p:nvPicPr>
        <p:blipFill rotWithShape="1">
          <a:blip r:embed="rId3">
            <a:alphaModFix/>
          </a:blip>
          <a:srcRect l="764" t="12207" r="58990" b="5140"/>
          <a:stretch/>
        </p:blipFill>
        <p:spPr>
          <a:xfrm>
            <a:off x="809800" y="962751"/>
            <a:ext cx="7524388" cy="4346050"/>
          </a:xfrm>
          <a:prstGeom prst="rect">
            <a:avLst/>
          </a:prstGeom>
          <a:noFill/>
          <a:ln>
            <a:noFill/>
          </a:ln>
        </p:spPr>
      </p:pic>
      <p:sp>
        <p:nvSpPr>
          <p:cNvPr id="850" name="Google Shape;850;g123b404ac06_0_41"/>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Event RSVP Email</a:t>
            </a:r>
            <a:endParaRPr/>
          </a:p>
        </p:txBody>
      </p:sp>
      <p:sp>
        <p:nvSpPr>
          <p:cNvPr id="851" name="Google Shape;851;g123b404ac06_0_41"/>
          <p:cNvSpPr/>
          <p:nvPr/>
        </p:nvSpPr>
        <p:spPr>
          <a:xfrm rot="-6837119">
            <a:off x="308758" y="3918624"/>
            <a:ext cx="3157615" cy="337501"/>
          </a:xfrm>
          <a:prstGeom prst="rightArrow">
            <a:avLst>
              <a:gd name="adj1" fmla="val 0"/>
              <a:gd name="adj2" fmla="val 71438"/>
            </a:avLst>
          </a:prstGeom>
          <a:solidFill>
            <a:srgbClr val="E4002B"/>
          </a:solidFill>
          <a:ln w="9525" cap="flat" cmpd="sng">
            <a:solidFill>
              <a:srgbClr val="E400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g123b404ac06_0_41"/>
          <p:cNvSpPr txBox="1"/>
          <p:nvPr/>
        </p:nvSpPr>
        <p:spPr>
          <a:xfrm>
            <a:off x="138150" y="5516000"/>
            <a:ext cx="7065300" cy="1213800"/>
          </a:xfrm>
          <a:prstGeom prst="rect">
            <a:avLst/>
          </a:prstGeom>
          <a:noFill/>
          <a:ln w="9525" cap="flat" cmpd="sng">
            <a:solidFill>
              <a:srgbClr val="E4002B"/>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a:t>Your RSVP confirmation email will look similar to the above. Click “Yes”. This will add it to your calendar; it also adds you to the organizer’s RSVP list.</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Warning: for some accounts, once approved, the email may become hidden in your “sent” folder </a:t>
            </a:r>
            <a:r>
              <a:rPr lang="en-US" b="1"/>
              <a:t>BUT </a:t>
            </a:r>
            <a:r>
              <a:rPr lang="en-US"/>
              <a:t>the event details have all copied to your calendar.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857" name="Google Shape;857;g123b404ac06_0_49"/>
          <p:cNvPicPr preferRelativeResize="0"/>
          <p:nvPr/>
        </p:nvPicPr>
        <p:blipFill rotWithShape="1">
          <a:blip r:embed="rId3">
            <a:alphaModFix/>
          </a:blip>
          <a:srcRect t="13357" r="57914" b="3002"/>
          <a:stretch/>
        </p:blipFill>
        <p:spPr>
          <a:xfrm>
            <a:off x="1028599" y="967050"/>
            <a:ext cx="6637548" cy="3710200"/>
          </a:xfrm>
          <a:prstGeom prst="rect">
            <a:avLst/>
          </a:prstGeom>
          <a:noFill/>
          <a:ln>
            <a:noFill/>
          </a:ln>
        </p:spPr>
      </p:pic>
      <p:sp>
        <p:nvSpPr>
          <p:cNvPr id="858" name="Google Shape;858;g123b404ac06_0_49"/>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Event RSVP Calendar </a:t>
            </a:r>
            <a:endParaRPr/>
          </a:p>
        </p:txBody>
      </p:sp>
      <p:sp>
        <p:nvSpPr>
          <p:cNvPr id="859" name="Google Shape;859;g123b404ac06_0_49"/>
          <p:cNvSpPr/>
          <p:nvPr/>
        </p:nvSpPr>
        <p:spPr>
          <a:xfrm rot="-3511013">
            <a:off x="1858473" y="3014008"/>
            <a:ext cx="3666653" cy="398184"/>
          </a:xfrm>
          <a:prstGeom prst="rightArrow">
            <a:avLst>
              <a:gd name="adj1" fmla="val 0"/>
              <a:gd name="adj2" fmla="val 71438"/>
            </a:avLst>
          </a:prstGeom>
          <a:solidFill>
            <a:srgbClr val="E4002B"/>
          </a:solidFill>
          <a:ln w="9525" cap="flat" cmpd="sng">
            <a:solidFill>
              <a:srgbClr val="E400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g123b404ac06_0_49"/>
          <p:cNvSpPr txBox="1"/>
          <p:nvPr/>
        </p:nvSpPr>
        <p:spPr>
          <a:xfrm>
            <a:off x="139250" y="4795650"/>
            <a:ext cx="7340400" cy="1213800"/>
          </a:xfrm>
          <a:prstGeom prst="rect">
            <a:avLst/>
          </a:prstGeom>
          <a:noFill/>
          <a:ln w="9525" cap="flat" cmpd="sng">
            <a:solidFill>
              <a:srgbClr val="E4002B"/>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a:t>Here it is!</a:t>
            </a:r>
            <a:endParaRPr/>
          </a:p>
          <a:p>
            <a:pPr marL="0" lvl="0" indent="0" algn="l" rtl="0">
              <a:spcBef>
                <a:spcPts val="0"/>
              </a:spcBef>
              <a:spcAft>
                <a:spcPts val="0"/>
              </a:spcAft>
              <a:buNone/>
            </a:pPr>
            <a:r>
              <a:rPr lang="en-US"/>
              <a:t>Nice and safe in your email calendar.</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double click on it, it will open meeting details.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Google Shape;865;g121b8407933_0_0"/>
          <p:cNvPicPr preferRelativeResize="0"/>
          <p:nvPr/>
        </p:nvPicPr>
        <p:blipFill rotWithShape="1">
          <a:blip r:embed="rId3">
            <a:alphaModFix/>
          </a:blip>
          <a:srcRect t="8749" r="59208" b="4535"/>
          <a:stretch/>
        </p:blipFill>
        <p:spPr>
          <a:xfrm>
            <a:off x="1490363" y="997775"/>
            <a:ext cx="6137677" cy="3669625"/>
          </a:xfrm>
          <a:prstGeom prst="rect">
            <a:avLst/>
          </a:prstGeom>
          <a:noFill/>
          <a:ln>
            <a:noFill/>
          </a:ln>
        </p:spPr>
      </p:pic>
      <p:sp>
        <p:nvSpPr>
          <p:cNvPr id="866" name="Google Shape;866;g121b8407933_0_0"/>
          <p:cNvSpPr txBox="1">
            <a:spLocks noGrp="1"/>
          </p:cNvSpPr>
          <p:nvPr>
            <p:ph type="ctrTitle"/>
          </p:nvPr>
        </p:nvSpPr>
        <p:spPr>
          <a:xfrm>
            <a:off x="69700" y="236550"/>
            <a:ext cx="8979000" cy="1006800"/>
          </a:xfrm>
          <a:prstGeom prst="rect">
            <a:avLst/>
          </a:prstGeom>
          <a:noFill/>
          <a:ln>
            <a:noFill/>
          </a:ln>
        </p:spPr>
        <p:txBody>
          <a:bodyPr spcFirstLastPara="1" wrap="square" lIns="0" tIns="0" rIns="0" bIns="0" anchor="t" anchorCtr="0">
            <a:noAutofit/>
          </a:bodyPr>
          <a:lstStyle/>
          <a:p>
            <a:pPr marL="0" lvl="0" indent="0" algn="ctr" rtl="0">
              <a:lnSpc>
                <a:spcPct val="83333"/>
              </a:lnSpc>
              <a:spcBef>
                <a:spcPts val="0"/>
              </a:spcBef>
              <a:spcAft>
                <a:spcPts val="0"/>
              </a:spcAft>
              <a:buClr>
                <a:srgbClr val="BB2775"/>
              </a:buClr>
              <a:buSzPts val="7200"/>
              <a:buFont typeface="Arial"/>
              <a:buNone/>
            </a:pPr>
            <a:r>
              <a:rPr lang="en-US" sz="6000"/>
              <a:t>Event RSVP Calendar </a:t>
            </a:r>
            <a:endParaRPr/>
          </a:p>
        </p:txBody>
      </p:sp>
      <p:sp>
        <p:nvSpPr>
          <p:cNvPr id="867" name="Google Shape;867;g121b8407933_0_0"/>
          <p:cNvSpPr/>
          <p:nvPr/>
        </p:nvSpPr>
        <p:spPr>
          <a:xfrm rot="-2911258">
            <a:off x="2293100" y="3198534"/>
            <a:ext cx="3834099" cy="368325"/>
          </a:xfrm>
          <a:prstGeom prst="rightArrow">
            <a:avLst>
              <a:gd name="adj1" fmla="val 0"/>
              <a:gd name="adj2" fmla="val 71438"/>
            </a:avLst>
          </a:prstGeom>
          <a:solidFill>
            <a:srgbClr val="E4002B"/>
          </a:solidFill>
          <a:ln w="9525" cap="flat" cmpd="sng">
            <a:solidFill>
              <a:srgbClr val="E400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g121b8407933_0_0"/>
          <p:cNvSpPr txBox="1"/>
          <p:nvPr/>
        </p:nvSpPr>
        <p:spPr>
          <a:xfrm>
            <a:off x="139250" y="4795650"/>
            <a:ext cx="7340400" cy="641400"/>
          </a:xfrm>
          <a:prstGeom prst="rect">
            <a:avLst/>
          </a:prstGeom>
          <a:noFill/>
          <a:ln w="9525" cap="flat" cmpd="sng">
            <a:solidFill>
              <a:srgbClr val="E4002B"/>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a:t>The meeting details, URL, and “join” button are all here for you to access any time.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1073</Words>
  <Application>Microsoft Office PowerPoint</Application>
  <PresentationFormat>On-screen Show (4:3)</PresentationFormat>
  <Paragraphs>92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Merriweather Sans</vt:lpstr>
      <vt:lpstr>Office Theme</vt:lpstr>
      <vt:lpstr>Webex 101</vt:lpstr>
      <vt:lpstr>Everyone has a first time using Webex…   Let’s make yours easier.</vt:lpstr>
      <vt:lpstr>The Invite</vt:lpstr>
      <vt:lpstr>Registration</vt:lpstr>
      <vt:lpstr>Registration</vt:lpstr>
      <vt:lpstr>Registration</vt:lpstr>
      <vt:lpstr>Event RSVP Email</vt:lpstr>
      <vt:lpstr>Event RSVP Calendar </vt:lpstr>
      <vt:lpstr>Event RSVP Calendar </vt:lpstr>
      <vt:lpstr>Joining</vt:lpstr>
      <vt:lpstr>Joining</vt:lpstr>
      <vt:lpstr>Joining</vt:lpstr>
      <vt:lpstr>In the Meeting</vt:lpstr>
      <vt:lpstr>In the Meeting [chat]</vt:lpstr>
      <vt:lpstr>Ending the Meeting</vt:lpstr>
      <vt:lpstr>Ending the Meeting</vt:lpstr>
      <vt:lpstr>Try a Test Room</vt:lpstr>
      <vt:lpstr>Extra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Webex 101</dc:title>
  <dc:creator>Molly</dc:creator>
  <cp:lastModifiedBy>MacLean, Melissa</cp:lastModifiedBy>
  <cp:revision>1</cp:revision>
  <dcterms:created xsi:type="dcterms:W3CDTF">2012-10-26T17:03:51Z</dcterms:created>
  <dcterms:modified xsi:type="dcterms:W3CDTF">2022-04-12T14:47:37Z</dcterms:modified>
</cp:coreProperties>
</file>