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2" r:id="rId1"/>
  </p:sldMasterIdLst>
  <p:notesMasterIdLst>
    <p:notesMasterId r:id="rId57"/>
  </p:notesMasterIdLst>
  <p:sldIdLst>
    <p:sldId id="398" r:id="rId2"/>
    <p:sldId id="266" r:id="rId3"/>
    <p:sldId id="343" r:id="rId4"/>
    <p:sldId id="360" r:id="rId5"/>
    <p:sldId id="294" r:id="rId6"/>
    <p:sldId id="364" r:id="rId7"/>
    <p:sldId id="381" r:id="rId8"/>
    <p:sldId id="278" r:id="rId9"/>
    <p:sldId id="279" r:id="rId10"/>
    <p:sldId id="425" r:id="rId11"/>
    <p:sldId id="351" r:id="rId12"/>
    <p:sldId id="426" r:id="rId13"/>
    <p:sldId id="384" r:id="rId14"/>
    <p:sldId id="383" r:id="rId15"/>
    <p:sldId id="405" r:id="rId16"/>
    <p:sldId id="432" r:id="rId17"/>
    <p:sldId id="423" r:id="rId18"/>
    <p:sldId id="424" r:id="rId19"/>
    <p:sldId id="292" r:id="rId20"/>
    <p:sldId id="307" r:id="rId21"/>
    <p:sldId id="308" r:id="rId22"/>
    <p:sldId id="349" r:id="rId23"/>
    <p:sldId id="382" r:id="rId24"/>
    <p:sldId id="306" r:id="rId25"/>
    <p:sldId id="324" r:id="rId26"/>
    <p:sldId id="325" r:id="rId27"/>
    <p:sldId id="342" r:id="rId28"/>
    <p:sldId id="353" r:id="rId29"/>
    <p:sldId id="354" r:id="rId30"/>
    <p:sldId id="356" r:id="rId31"/>
    <p:sldId id="407" r:id="rId32"/>
    <p:sldId id="358" r:id="rId33"/>
    <p:sldId id="418" r:id="rId34"/>
    <p:sldId id="366" r:id="rId35"/>
    <p:sldId id="385" r:id="rId36"/>
    <p:sldId id="387" r:id="rId37"/>
    <p:sldId id="388" r:id="rId38"/>
    <p:sldId id="392" r:id="rId39"/>
    <p:sldId id="396" r:id="rId40"/>
    <p:sldId id="397" r:id="rId41"/>
    <p:sldId id="400" r:id="rId42"/>
    <p:sldId id="404" r:id="rId43"/>
    <p:sldId id="375" r:id="rId44"/>
    <p:sldId id="376" r:id="rId45"/>
    <p:sldId id="377" r:id="rId46"/>
    <p:sldId id="399" r:id="rId47"/>
    <p:sldId id="406" r:id="rId48"/>
    <p:sldId id="421" r:id="rId49"/>
    <p:sldId id="317" r:id="rId50"/>
    <p:sldId id="318" r:id="rId51"/>
    <p:sldId id="412" r:id="rId52"/>
    <p:sldId id="326" r:id="rId53"/>
    <p:sldId id="433" r:id="rId54"/>
    <p:sldId id="434" r:id="rId55"/>
    <p:sldId id="363" r:id="rId56"/>
  </p:sldIdLst>
  <p:sldSz cx="13004800" cy="9753600"/>
  <p:notesSz cx="6858000" cy="9144000"/>
  <p:defaultTextStyle>
    <a:defPPr marL="0" marR="0" indent="0" algn="l" defTabSz="91416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42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082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623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166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708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248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599793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331" algn="ctr" defTabSz="5840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112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1182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42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082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623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166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708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248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599793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331" defTabSz="45708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defTabSz="130046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20170705-cabin-0063.jpg" descr="20170705-cabin-00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wy-lady's-slippe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72" y="0"/>
            <a:ext cx="731565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1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20160705-day1-006.jpg" descr="20160705-day1-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-ladys-slippe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20170623-mun-botgarden-0063.jpg" descr="20170623-mun-botgarden-00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20170623-mun-botgarden-0060.jpg" descr="20170623-mun-botgarden-00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17" name="20170811-LIC-trip-0068.jpg" descr="20170811-LIC-trip-00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onrise-over-Lance-Cove-Spillars-Co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9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es Provincial P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648"/>
            <a:ext cx="13004800" cy="725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6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ves-at-Middle-Cove-Bea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944"/>
            <a:ext cx="13004800" cy="633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5" name="20120415-skerries-bight-0039-Edit.jpg" descr="20120415-skerries-bight-0039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20100702-grosmornedayfive-0040.jpg" descr="20100702-grosmornedayfive-00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5" name="20130702-rocky-harbour-to-baie-vert-98.jpg" descr="20130702-rocky-harbour-to-baie-vert-9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9" name="20130702-rocky-harbour-to-baie-vert-106.jpg" descr="20130702-rocky-harbour-to-baie-vert-1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20160611-cape-spear-piccure-processed-0064.jpg" descr="20160611-cape-spear-piccure-processed-00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25" name="20170619-lic-trip-0124.jpg" descr="20170619-lic-trip-01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1" name="20130628-gros-morne-118.jpg" descr="20130628-gros-morne-1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3" name="20140530-cape-spear-064-Edit.jpg" descr="20140530-cape-spear-064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7" name="20140606-cape-spear-0021.jpg" descr="20140606-cape-spear-00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9757"/>
            <a:ext cx="13004800" cy="867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5" name="20150714-day12-062.jpg" descr="20150714-day12-0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09" name="20160706-day2-018.jpg" descr="20160706-day2-0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13" name="20160706-sunset-boutte-du-cap-024-Edit-Edit.jpg" descr="20160706-sunset-boutte-du-cap-024-Edit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9" name="20150822-wfs-whitbourne-0147-Edit.jpg" descr="20150822-wfs-whitbourne-0147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1" y="0"/>
            <a:ext cx="12141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21" name="20160707-day3-sunset-080_AuroraHDR2018-edit.jpg" descr="20160707-day3-sunset-080_AuroraHDR2018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20170829-cabin-trip-0097-Edit-Edit.jpg" descr="20170829-cabin-trip-0097-Edit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200" y="0"/>
            <a:ext cx="65024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20160710-day6-199-Pano-Edit.jpg" descr="20160710-day6-199-Pano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71701"/>
            <a:ext cx="13004800" cy="541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69" name="storm-over-gros-morne.jpg" descr="storm-over-gros-mor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20161115-mun-0032-Edit.jpg" descr="20161115-mun-0032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37" name="20170627-day2-001-2.jpg" descr="20170627-day2-001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45" name="20170627-day2-069-Edit.jpg" descr="20170627-day2-069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20170627-day2-075-Pano.jpg" descr="20170627-day2-075-Pan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813052"/>
            <a:ext cx="13004800" cy="4127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65" name="20170628-day3-324-Edit.jpg" descr="20170628-day3-324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81" name="20170629-day4-191-Edit.jpg" descr="20170629-day4-191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37" name="20160829-below-francophone-school-0024.jpg" descr="20160829-below-francophone-school-0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20170629-day4-286-Edit.jpg" descr="20170629-day4-286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27201"/>
            <a:ext cx="13004800" cy="629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97" name="20170711-bonavista-trip-0942.jpg" descr="20170711-bonavista-trip-09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13" name="20170712-bonavista-trip-0507.jpg" descr="20170712-bonavista-trip-05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97" name="20170505-lic-trip-0145-Edit.jpg" descr="20170505-lic-trip-0145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01" name="20170614-lic-trip-0285.jpg" descr="20170614-lic-trip-02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05" name="20170614-lic-trip-0320.jpg" descr="20170614-lic-trip-03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93" name="20170710-bonavista-trip-0871.jpg" descr="20170710-bonavista-trip-08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20170812-LIC-trip-0086.jpg" descr="20170812-LIC-trip-00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20801"/>
            <a:ext cx="13004800" cy="711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Simon Bolivar leaving St. John'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55" y="-334191"/>
            <a:ext cx="13450388" cy="1008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5" name="20140315-harveys-wharf-0001-Edit.jpg" descr="20140315-harveys-wharf-0001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3" name="20120816-day11-0218.jpg" descr="20120816-day11-02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451" y="0"/>
            <a:ext cx="12407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9" name="20140315-harveys-wharf-0067-Edit-Edit.jpg" descr="20140315-harveys-wharf-0067-Edit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45" name="20170930-harbourside-park-0142.jpg" descr="20170930-harbourside-park-01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1" name="20140618-thenarrows-0153.jpg" descr="20140618-thenarrows-01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1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battery-no-waterm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512"/>
            <a:ext cx="13004800" cy="867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2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bourfront-no-waterm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8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49" name="20160916-moonrise-0281-Edit.jpg" descr="20160916-moonrise-0281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20751"/>
            <a:ext cx="13004800" cy="791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53" name="20161008-cbn-0064.jpg" descr="20161008-cbn-00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957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21" name="20170617-hawke-hills-0017-Edit-Edit.jpg" descr="20170617-hawke-hills-0017-Edit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6258"/>
            <a:ext cx="13004800" cy="8801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20110627-northernpeninsula-200.jpg" descr="20110627-northernpeninsula-2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20110628-northernpeninsula-202-Edit.jpg" descr="20110628-northernpeninsula-202-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573</TotalTime>
  <Words>0</Words>
  <Application>Microsoft Office PowerPoint</Application>
  <PresentationFormat>Custom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Helvetica Neue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</dc:creator>
  <cp:lastModifiedBy>Anne Sinnott</cp:lastModifiedBy>
  <cp:revision>52</cp:revision>
  <dcterms:modified xsi:type="dcterms:W3CDTF">2020-04-17T14:22:39Z</dcterms:modified>
</cp:coreProperties>
</file>