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52" r:id="rId1"/>
  </p:sldMasterIdLst>
  <p:notesMasterIdLst>
    <p:notesMasterId r:id="rId68"/>
  </p:notesMasterIdLst>
  <p:sldIdLst>
    <p:sldId id="429" r:id="rId2"/>
    <p:sldId id="430" r:id="rId3"/>
    <p:sldId id="327" r:id="rId4"/>
    <p:sldId id="416" r:id="rId5"/>
    <p:sldId id="270" r:id="rId6"/>
    <p:sldId id="417" r:id="rId7"/>
    <p:sldId id="350" r:id="rId8"/>
    <p:sldId id="282" r:id="rId9"/>
    <p:sldId id="310" r:id="rId10"/>
    <p:sldId id="311" r:id="rId11"/>
    <p:sldId id="258" r:id="rId12"/>
    <p:sldId id="284" r:id="rId13"/>
    <p:sldId id="369" r:id="rId14"/>
    <p:sldId id="420" r:id="rId15"/>
    <p:sldId id="265" r:id="rId16"/>
    <p:sldId id="268" r:id="rId17"/>
    <p:sldId id="269" r:id="rId18"/>
    <p:sldId id="273" r:id="rId19"/>
    <p:sldId id="274" r:id="rId20"/>
    <p:sldId id="287" r:id="rId21"/>
    <p:sldId id="288" r:id="rId22"/>
    <p:sldId id="370" r:id="rId23"/>
    <p:sldId id="289" r:id="rId24"/>
    <p:sldId id="290" r:id="rId25"/>
    <p:sldId id="295" r:id="rId26"/>
    <p:sldId id="297" r:id="rId27"/>
    <p:sldId id="300" r:id="rId28"/>
    <p:sldId id="301" r:id="rId29"/>
    <p:sldId id="313" r:id="rId30"/>
    <p:sldId id="346" r:id="rId31"/>
    <p:sldId id="314" r:id="rId32"/>
    <p:sldId id="339" r:id="rId33"/>
    <p:sldId id="338" r:id="rId34"/>
    <p:sldId id="321" r:id="rId35"/>
    <p:sldId id="322" r:id="rId36"/>
    <p:sldId id="319" r:id="rId37"/>
    <p:sldId id="272" r:id="rId38"/>
    <p:sldId id="256" r:id="rId39"/>
    <p:sldId id="333" r:id="rId40"/>
    <p:sldId id="336" r:id="rId41"/>
    <p:sldId id="428" r:id="rId42"/>
    <p:sldId id="367" r:id="rId43"/>
    <p:sldId id="334" r:id="rId44"/>
    <p:sldId id="341" r:id="rId45"/>
    <p:sldId id="422" r:id="rId46"/>
    <p:sldId id="362" r:id="rId47"/>
    <p:sldId id="427" r:id="rId48"/>
    <p:sldId id="345" r:id="rId49"/>
    <p:sldId id="347" r:id="rId50"/>
    <p:sldId id="361" r:id="rId51"/>
    <p:sldId id="368" r:id="rId52"/>
    <p:sldId id="371" r:id="rId53"/>
    <p:sldId id="372" r:id="rId54"/>
    <p:sldId id="359" r:id="rId55"/>
    <p:sldId id="357" r:id="rId56"/>
    <p:sldId id="410" r:id="rId57"/>
    <p:sldId id="411" r:id="rId58"/>
    <p:sldId id="296" r:id="rId59"/>
    <p:sldId id="391" r:id="rId60"/>
    <p:sldId id="263" r:id="rId61"/>
    <p:sldId id="262" r:id="rId62"/>
    <p:sldId id="365" r:id="rId63"/>
    <p:sldId id="275" r:id="rId64"/>
    <p:sldId id="276" r:id="rId65"/>
    <p:sldId id="259" r:id="rId66"/>
    <p:sldId id="281" r:id="rId67"/>
  </p:sldIdLst>
  <p:sldSz cx="13004800" cy="9753600"/>
  <p:notesSz cx="6858000" cy="9144000"/>
  <p:defaultTextStyle>
    <a:defPPr marL="0" marR="0" indent="0" algn="l" defTabSz="914166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05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542" algn="ctr" defTabSz="58405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082" algn="ctr" defTabSz="58405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623" algn="ctr" defTabSz="58405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166" algn="ctr" defTabSz="58405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2708" algn="ctr" defTabSz="58405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248" algn="ctr" defTabSz="58405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599793" algn="ctr" defTabSz="58405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331" algn="ctr" defTabSz="58405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135" d="100"/>
          <a:sy n="135" d="100"/>
        </p:scale>
        <p:origin x="-112" y="-96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11826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082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1pPr>
    <a:lvl2pPr indent="228542" defTabSz="457082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2pPr>
    <a:lvl3pPr indent="457082" defTabSz="457082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3pPr>
    <a:lvl4pPr indent="685623" defTabSz="457082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4pPr>
    <a:lvl5pPr indent="914166" defTabSz="457082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5pPr>
    <a:lvl6pPr indent="1142708" defTabSz="457082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6pPr>
    <a:lvl7pPr indent="1371248" defTabSz="457082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7pPr>
    <a:lvl8pPr indent="1599793" defTabSz="457082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8pPr>
    <a:lvl9pPr indent="1828331" defTabSz="457082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3029939"/>
            <a:ext cx="11054080" cy="20907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480" y="390597"/>
            <a:ext cx="2926080" cy="832216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240" y="390597"/>
            <a:ext cx="8561493" cy="832216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7592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3993"/>
            <a:ext cx="11054080" cy="2133599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23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240" y="2275841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0773" y="2275841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30" indent="0">
              <a:buNone/>
              <a:defRPr sz="2800" b="1"/>
            </a:lvl2pPr>
            <a:lvl3pPr marL="1300460" indent="0">
              <a:buNone/>
              <a:defRPr sz="2600" b="1"/>
            </a:lvl3pPr>
            <a:lvl4pPr marL="1950690" indent="0">
              <a:buNone/>
              <a:defRPr sz="2300" b="1"/>
            </a:lvl4pPr>
            <a:lvl5pPr marL="2600919" indent="0">
              <a:buNone/>
              <a:defRPr sz="2300" b="1"/>
            </a:lvl5pPr>
            <a:lvl6pPr marL="3251149" indent="0">
              <a:buNone/>
              <a:defRPr sz="2300" b="1"/>
            </a:lvl6pPr>
            <a:lvl7pPr marL="3901379" indent="0">
              <a:buNone/>
              <a:defRPr sz="2300" b="1"/>
            </a:lvl7pPr>
            <a:lvl8pPr marL="4551609" indent="0">
              <a:buNone/>
              <a:defRPr sz="2300" b="1"/>
            </a:lvl8pPr>
            <a:lvl9pPr marL="5201839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6259" y="2183272"/>
            <a:ext cx="5748302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30" indent="0">
              <a:buNone/>
              <a:defRPr sz="2800" b="1"/>
            </a:lvl2pPr>
            <a:lvl3pPr marL="1300460" indent="0">
              <a:buNone/>
              <a:defRPr sz="2600" b="1"/>
            </a:lvl3pPr>
            <a:lvl4pPr marL="1950690" indent="0">
              <a:buNone/>
              <a:defRPr sz="2300" b="1"/>
            </a:lvl4pPr>
            <a:lvl5pPr marL="2600919" indent="0">
              <a:buNone/>
              <a:defRPr sz="2300" b="1"/>
            </a:lvl5pPr>
            <a:lvl6pPr marL="3251149" indent="0">
              <a:buNone/>
              <a:defRPr sz="2300" b="1"/>
            </a:lvl6pPr>
            <a:lvl7pPr marL="3901379" indent="0">
              <a:buNone/>
              <a:defRPr sz="2300" b="1"/>
            </a:lvl7pPr>
            <a:lvl8pPr marL="4551609" indent="0">
              <a:buNone/>
              <a:defRPr sz="2300" b="1"/>
            </a:lvl8pPr>
            <a:lvl9pPr marL="5201839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6259" y="3093155"/>
            <a:ext cx="5748302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1" y="388338"/>
            <a:ext cx="4278490" cy="165269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516" y="388339"/>
            <a:ext cx="7270044" cy="832442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1" y="2041032"/>
            <a:ext cx="4278490" cy="6671734"/>
          </a:xfrm>
        </p:spPr>
        <p:txBody>
          <a:bodyPr/>
          <a:lstStyle>
            <a:lvl1pPr marL="0" indent="0">
              <a:buNone/>
              <a:defRPr sz="2000"/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/>
          <a:lstStyle>
            <a:lvl1pPr marL="0" indent="0">
              <a:buNone/>
              <a:defRPr sz="4600"/>
            </a:lvl1pPr>
            <a:lvl2pPr marL="650230" indent="0">
              <a:buNone/>
              <a:defRPr sz="4000"/>
            </a:lvl2pPr>
            <a:lvl3pPr marL="1300460" indent="0">
              <a:buNone/>
              <a:defRPr sz="3400"/>
            </a:lvl3pPr>
            <a:lvl4pPr marL="1950690" indent="0">
              <a:buNone/>
              <a:defRPr sz="2800"/>
            </a:lvl4pPr>
            <a:lvl5pPr marL="2600919" indent="0">
              <a:buNone/>
              <a:defRPr sz="2800"/>
            </a:lvl5pPr>
            <a:lvl6pPr marL="3251149" indent="0">
              <a:buNone/>
              <a:defRPr sz="2800"/>
            </a:lvl6pPr>
            <a:lvl7pPr marL="3901379" indent="0">
              <a:buNone/>
              <a:defRPr sz="2800"/>
            </a:lvl7pPr>
            <a:lvl8pPr marL="4551609" indent="0">
              <a:buNone/>
              <a:defRPr sz="2800"/>
            </a:lvl8pPr>
            <a:lvl9pPr marL="5201839" indent="0">
              <a:buNone/>
              <a:defRPr sz="28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2000"/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  <a:prstGeom prst="rect">
            <a:avLst/>
          </a:prstGeom>
        </p:spPr>
        <p:txBody>
          <a:bodyPr vert="horz" lIns="130046" tIns="65023" rIns="130046" bIns="6502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275841"/>
            <a:ext cx="11704320" cy="6436925"/>
          </a:xfrm>
          <a:prstGeom prst="rect">
            <a:avLst/>
          </a:prstGeom>
        </p:spPr>
        <p:txBody>
          <a:bodyPr vert="horz" lIns="130046" tIns="65023" rIns="130046" bIns="6502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240" y="9040143"/>
            <a:ext cx="3034453" cy="519289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307" y="9040143"/>
            <a:ext cx="4118187" cy="519289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0107" y="9040143"/>
            <a:ext cx="3034453" cy="519289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>
      <a:lvl1pPr algn="ctr" defTabSz="130046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672" indent="-487672" algn="l" defTabSz="130046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623" indent="-406394" algn="l" defTabSz="130046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575" indent="-325115" algn="l" defTabSz="130046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804" indent="-325115" algn="l" defTabSz="130046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34" indent="-325115" algn="l" defTabSz="130046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264" indent="-325115" algn="l" defTabSz="13004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13004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13004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13004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ird-rock-at-Cape-st.-marys-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28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0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41" name="20130722-bonavista-trip-0273.jpg" descr="20130722-bonavista-trip-027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20090727-gullisland-0285.jpg" descr="20090727-gullisland-028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09852" y="0"/>
            <a:ext cx="7785099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2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33" name="20110804-elliston-205.jpg" descr="20110804-elliston-20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72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73" name="20170120-bowring-park-0013.jpg" descr="20170120-bowring-park-00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ood-duck-in-golden-reflec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2024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6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7" name="20100402-harveyswharf-0060.jpg" descr="20100402-harveyswharf-006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8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9" name="20110308-quidividi-0309-Edit.jpg" descr="20110308-quidividi-0309-Edi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13004800" cy="9740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2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3" name="20110408-quidividi-edit-0008.jpg" descr="20110408-quidividi-edit-000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8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9" name="20110601-longpond-0028-1.jpg" descr="20110601-longpond-0028-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2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3" name="20110615-longpond-0030-Edit.jpg" descr="20110615-longpond-0030-Edi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rd-rock-at-Cape-st.-marys-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512"/>
            <a:ext cx="13004800" cy="867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14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45" name="20111030-burtons-pond-0065.jpg" descr="20111030-burtons-pond-006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46101"/>
            <a:ext cx="13004800" cy="866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8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49" name="20120115-quidividi-0146.jpg" descr="20120115-quidividi-014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76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77" name="20170126-quidi-vidi-0001.jpg" descr="20170126-quidi-vidi-000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2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53" name="20120121-quidividi-0015-Edit.jpg" descr="20120121-quidividi-0015-Edi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6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57" name="20120129-kents-pond-0060-Edit.jpg" descr="20120129-kents-pond-0060-Edi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6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77" name="20120823-southern-avalon-loop-0155.jpg" descr="20120823-southern-avalon-loop-015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13004800" cy="9740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4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85" name="20121020-cape-spear-0105.jpg" descr="20121020-cape-spear-010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6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97" name="20130113-holyrood-beach-0030.jpg" descr="20130113-holyrood-beach-003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0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01" name="20130129-quidi-vidi-road-0110.jpg" descr="20130129-quidi-vidi-road-01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8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49" name="20131129-cape-spear-0191.jpg" descr="20131129-cape-spear-019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4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05" name="20140815-cape-stmarys-180-Edit.jpg" descr="20140815-cape-stmarys-180-Edi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0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81" name="20160313-gooseberry-lane-0036-Edit.jpg" descr="20160313-gooseberry-lane-0036-Edi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2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53" name="20140206-cornwall-crescent-039.jpg" descr="20140206-cornwall-crescent-03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13004800" cy="9740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2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53" name="20150622-goulds-0161.jpg" descr="20150622-goulds-016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20150622-goulds-0064.jpg" descr="20150622-goulds-006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44800" y="0"/>
            <a:ext cx="73152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0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81" name="20140405-quidi-vidi-101.jpg" descr="20140405-quidi-vidi-10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4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85" name="20140414-cape-spear-079-Edit.jpg" descr="20140414-cape-spear-079-Edi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2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73" name="20140315-quidi-vidi-0024-Edit.jpg" descr="20140315-quidi-vidi-0024-Edi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4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5" name="20110529-herringcove-0057.jpg" descr="20110529-herringcove-005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0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1" name="20090320-baleag-0104.jpg" descr="20090320-baleag-010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9549"/>
            <a:ext cx="12992108" cy="97631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8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29" name="20150403-MUN-powerplant-lagoon-010.jpg" descr="20150403-MUN-powerplant-lagoon-0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761" name="gannets-kissing.jpg" descr="gannets-kissin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44800" y="0"/>
            <a:ext cx="73152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40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41" name="20150611-virginia-river-137.jpg" descr="20150611-virginia-river-13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ickade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22" y="2183"/>
            <a:ext cx="13011222" cy="975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2833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64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65" name="20161226-long-pond-0001.jpg" descr="20161226-long-pond-000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32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33" name="20150405-kents-pond-010.jpg" descr="20150405-kents-pond-0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0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61" name="20150624-back-line-081.jpg" descr="20150624-back-line-08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jay-in-dogberry-tre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0" y="0"/>
            <a:ext cx="73152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5198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44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45" name="20160901-bellevue-beach-0195.jpg" descr="20160901-bellevue-beach-019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icke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0" y="1"/>
            <a:ext cx="73152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1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76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77" name="20151031-around-town-0011.jpg" descr="20151031-around-town-00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4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85" name="20160416-southside-trailway-0017.jpg" descr="20160416-southside-trailway-00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6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7" name="20110423-capestmarys-0079.jpg" descr="20110423-capestmarys-007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40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41" name="20160901-bellevue-beach-0150.jpg" descr="20160901-bellevue-beach-015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68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69" name="20161230-virginia-lake-0001-Edit.jpg" descr="20161230-virginia-lake-0001-Edi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1" name="20170128-backyard-0020-Edit.jpg" descr="20170128-backyard-0020-Edi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44800" y="0"/>
            <a:ext cx="73152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84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85" name="20170204-quidi-vidi-0007-Edit-Edit.jpg" descr="20170204-quidi-vidi-0007-Edit-Edi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32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33" name="20160828-gallows-cove-road-0083.jpg" descr="20160828-gallows-cove-road-008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24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25" name="20160709-day5-303.jpg" descr="20160709-day5-30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" name="20170915-botgarden-0061.jpg" descr="20170915-botgarden-006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44800" y="0"/>
            <a:ext cx="73152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40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741" name="20170915-botgarden-0090.jpg" descr="20170915-botgarden-009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0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81" name="20120929-renews-0020-Edit.jpg" descr="20120929-renews-0020-Edi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60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661" name="20170628-day3-126.jpg" descr="20170628-day3-12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64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765" name="northern-gannet-2.jpg" descr="northern-gannet-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8451" y="0"/>
            <a:ext cx="124079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8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9" name="20100221-quidivid-stjohnsharbor-0119.jpg" descr="20100221-quidivid-stjohnsharbor-01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4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5" name="20100214-quidividi-0071.jpg" descr="20100214-quidividi-007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56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57" name="20161028-long-pond-0009.jpg" descr="20161028-long-pond-000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6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7" name="20110624-northernpeninsula-309.jpg" descr="20110624-northernpeninsula-30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0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1" name="20110625-northernpeninsula-100.jpg" descr="20110625-northernpeninsula-10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2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33" name="20090814-southernavalonloop-0079.jpg" descr="20090814-southernavalonloop-007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0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21" name="20110801-terranova-33-Edit.jpg" descr="20110801-terranova-33-Edi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6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97" name="20160629-elliston-0765-Edit.jpg" descr="20160629-elliston-0765-Edi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4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25" name="20110804-elliston-54.jpg" descr="20110804-elliston-5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6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37" name="20130722-bonavista-trip-0206.jpg" descr="20130722-bonavista-trip-020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573</TotalTime>
  <Words>0</Words>
  <Application>Microsoft Office PowerPoint</Application>
  <PresentationFormat>Custom</PresentationFormat>
  <Paragraphs>0</Paragraphs>
  <Slides>66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0" baseType="lpstr">
      <vt:lpstr>Arial</vt:lpstr>
      <vt:lpstr>Calibri</vt:lpstr>
      <vt:lpstr>Helvetica Neue</vt:lpstr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</dc:creator>
  <cp:lastModifiedBy>Anne Sinnott</cp:lastModifiedBy>
  <cp:revision>52</cp:revision>
  <dcterms:modified xsi:type="dcterms:W3CDTF">2020-04-17T14:18:59Z</dcterms:modified>
</cp:coreProperties>
</file>