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10287000" cy="18288000"/>
  <p:notesSz cx="6858000" cy="9144000"/>
  <p:defaultTextStyle>
    <a:defPPr>
      <a:defRPr lang="en-US"/>
    </a:defPPr>
    <a:lvl1pPr marL="0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1pPr>
    <a:lvl2pPr marL="816384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2pPr>
    <a:lvl3pPr marL="1632765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3pPr>
    <a:lvl4pPr marL="2449151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4pPr>
    <a:lvl5pPr marL="3265534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5pPr>
    <a:lvl6pPr marL="4081916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6pPr>
    <a:lvl7pPr marL="4898300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7pPr>
    <a:lvl8pPr marL="5714685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8pPr>
    <a:lvl9pPr marL="6531067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 frameSlides="1"/>
  <p:clrMru>
    <a:srgbClr val="590A1D"/>
    <a:srgbClr val="322C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95" d="100"/>
          <a:sy n="95" d="100"/>
        </p:scale>
        <p:origin x="-2496" y="4200"/>
      </p:cViewPr>
      <p:guideLst>
        <p:guide orient="horz" pos="6272"/>
        <p:guide pos="6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1DC31C-D35C-484C-946D-9B11AD8FA9F9}" type="datetimeFigureOut">
              <a:rPr lang="en-US" smtClean="0"/>
              <a:pPr/>
              <a:t>13-03-05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463800" y="685800"/>
            <a:ext cx="1930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52CB69-AD25-094D-82F2-DA41CE8719C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96351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1pPr>
    <a:lvl2pPr marL="816384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2pPr>
    <a:lvl3pPr marL="1632765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3pPr>
    <a:lvl4pPr marL="2449151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4pPr>
    <a:lvl5pPr marL="3265534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5pPr>
    <a:lvl6pPr marL="4081916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4898300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5714685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6531067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463800" y="685800"/>
            <a:ext cx="19304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="0" baseline="0" dirty="0" smtClean="0"/>
              <a:t>To crop pictures, right click, or double click to FORMAT or use CROP tool. </a:t>
            </a:r>
            <a:r>
              <a:rPr lang="en-US" dirty="0" smtClean="0"/>
              <a:t>For output as a display screen, go to File</a:t>
            </a:r>
            <a:r>
              <a:rPr lang="en-US" baseline="0" dirty="0" smtClean="0"/>
              <a:t> / Save as picture…. Final file format should be jpeg.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52CB69-AD25-094D-82F2-DA41CE8719C5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12"/>
          <p:cNvSpPr>
            <a:spLocks noChangeArrowheads="1"/>
          </p:cNvSpPr>
          <p:nvPr userDrawn="1"/>
        </p:nvSpPr>
        <p:spPr bwMode="auto">
          <a:xfrm>
            <a:off x="1" y="1"/>
            <a:ext cx="10287000" cy="18288000"/>
          </a:xfrm>
          <a:prstGeom prst="rect">
            <a:avLst/>
          </a:prstGeom>
          <a:solidFill>
            <a:schemeClr val="bg1"/>
          </a:solidFill>
          <a:ln w="0">
            <a:noFill/>
            <a:miter lim="800000"/>
            <a:headEnd/>
            <a:tailEnd/>
          </a:ln>
          <a:effectLst/>
        </p:spPr>
        <p:txBody>
          <a:bodyPr vert="horz" wrap="square" lIns="114846" tIns="114846" rIns="114846" bIns="11484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5697" y="9042400"/>
            <a:ext cx="8089901" cy="4673600"/>
          </a:xfrm>
          <a:prstGeom prst="rect">
            <a:avLst/>
          </a:prstGeom>
        </p:spPr>
        <p:txBody>
          <a:bodyPr lIns="156573" tIns="78286" rIns="156573" bIns="78286" anchor="b" anchorCtr="0"/>
          <a:lstStyle>
            <a:lvl1pPr algn="l">
              <a:lnSpc>
                <a:spcPts val="7700"/>
              </a:lnSpc>
              <a:defRPr b="1">
                <a:latin typeface="Arial"/>
                <a:cs typeface="Arial"/>
              </a:defRPr>
            </a:lvl1pPr>
          </a:lstStyle>
          <a:p>
            <a:r>
              <a:rPr lang="en-CA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299" y="13716000"/>
            <a:ext cx="8115299" cy="1981200"/>
          </a:xfrm>
          <a:prstGeom prst="rect">
            <a:avLst/>
          </a:prstGeom>
        </p:spPr>
        <p:txBody>
          <a:bodyPr lIns="156573" tIns="78286" rIns="156573" bIns="78286" anchor="t">
            <a:normAutofit/>
          </a:bodyPr>
          <a:lstStyle>
            <a:lvl1pPr marL="0" indent="0" algn="l">
              <a:buNone/>
              <a:defRPr sz="4100" cap="all">
                <a:solidFill>
                  <a:schemeClr val="tx1"/>
                </a:solidFill>
                <a:latin typeface="Arial"/>
                <a:cs typeface="Arial"/>
              </a:defRPr>
            </a:lvl1pPr>
            <a:lvl2pPr marL="8163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6327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4491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32655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40819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898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7146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65310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dirty="0" smtClean="0"/>
              <a:t>Click to edit Master subtitle style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1130297" y="15722600"/>
            <a:ext cx="8089901" cy="1854200"/>
          </a:xfrm>
          <a:prstGeom prst="rect">
            <a:avLst/>
          </a:prstGeom>
        </p:spPr>
        <p:txBody>
          <a:bodyPr vert="horz" lIns="156573" tIns="78286" rIns="156573" bIns="78286"/>
          <a:lstStyle>
            <a:lvl1pPr marL="0" indent="0">
              <a:spcBef>
                <a:spcPts val="0"/>
              </a:spcBef>
              <a:buFont typeface="Arial"/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1pPr>
            <a:lvl2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2pPr>
            <a:lvl3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3pPr>
            <a:lvl4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4pPr>
            <a:lvl5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5pPr>
          </a:lstStyle>
          <a:p>
            <a:pPr lvl="0"/>
            <a:r>
              <a:rPr lang="en-CA" dirty="0" smtClean="0"/>
              <a:t>Click to edit Master text styles</a:t>
            </a:r>
          </a:p>
        </p:txBody>
      </p:sp>
      <p:sp>
        <p:nvSpPr>
          <p:cNvPr id="16" name="Picture Placeholder 15"/>
          <p:cNvSpPr>
            <a:spLocks noGrp="1"/>
          </p:cNvSpPr>
          <p:nvPr>
            <p:ph type="pic" sz="quarter" idx="11"/>
          </p:nvPr>
        </p:nvSpPr>
        <p:spPr>
          <a:xfrm>
            <a:off x="1104900" y="1"/>
            <a:ext cx="6539594" cy="9042399"/>
          </a:xfrm>
          <a:prstGeom prst="rect">
            <a:avLst/>
          </a:prstGeom>
        </p:spPr>
        <p:txBody>
          <a:bodyPr vert="horz" lIns="156573" tIns="78286" rIns="156573" bIns="78286"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defTabSz="816384" rtl="0" eaLnBrk="1" latinLnBrk="0" hangingPunct="1">
        <a:spcBef>
          <a:spcPct val="0"/>
        </a:spcBef>
        <a:buNone/>
        <a:defRPr sz="7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12288" indent="-612288" algn="l" defTabSz="816384" rtl="0" eaLnBrk="1" latinLnBrk="0" hangingPunct="1">
        <a:spcBef>
          <a:spcPct val="20000"/>
        </a:spcBef>
        <a:buFont typeface="Arial"/>
        <a:buChar char="•"/>
        <a:defRPr sz="5700" kern="1200">
          <a:solidFill>
            <a:schemeClr val="tx1"/>
          </a:solidFill>
          <a:latin typeface="+mn-lt"/>
          <a:ea typeface="+mn-ea"/>
          <a:cs typeface="+mn-cs"/>
        </a:defRPr>
      </a:lvl1pPr>
      <a:lvl2pPr marL="1326623" indent="-510240" algn="l" defTabSz="816384" rtl="0" eaLnBrk="1" latinLnBrk="0" hangingPunct="1">
        <a:spcBef>
          <a:spcPct val="20000"/>
        </a:spcBef>
        <a:buFont typeface="Arial"/>
        <a:buChar char="–"/>
        <a:defRPr sz="5000" kern="1200">
          <a:solidFill>
            <a:schemeClr val="tx1"/>
          </a:solidFill>
          <a:latin typeface="+mn-lt"/>
          <a:ea typeface="+mn-ea"/>
          <a:cs typeface="+mn-cs"/>
        </a:defRPr>
      </a:lvl2pPr>
      <a:lvl3pPr marL="2040959" indent="-408192" algn="l" defTabSz="816384" rtl="0" eaLnBrk="1" latinLnBrk="0" hangingPunct="1">
        <a:spcBef>
          <a:spcPct val="20000"/>
        </a:spcBef>
        <a:buFont typeface="Arial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3pPr>
      <a:lvl4pPr marL="2857341" indent="-408192" algn="l" defTabSz="816384" rtl="0" eaLnBrk="1" latinLnBrk="0" hangingPunct="1">
        <a:spcBef>
          <a:spcPct val="20000"/>
        </a:spcBef>
        <a:buFont typeface="Arial"/>
        <a:buChar char="–"/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73726" indent="-408192" algn="l" defTabSz="816384" rtl="0" eaLnBrk="1" latinLnBrk="0" hangingPunct="1">
        <a:spcBef>
          <a:spcPct val="20000"/>
        </a:spcBef>
        <a:buFont typeface="Arial"/>
        <a:buChar char="»"/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490109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306491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122875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6939260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1pPr>
      <a:lvl2pPr marL="816384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2pPr>
      <a:lvl3pPr marL="1632765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3pPr>
      <a:lvl4pPr marL="2449151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4pPr>
      <a:lvl5pPr marL="3265534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5pPr>
      <a:lvl6pPr marL="4081916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6pPr>
      <a:lvl7pPr marL="4898300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7pPr>
      <a:lvl8pPr marL="5714685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8pPr>
      <a:lvl9pPr marL="6531067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Box 14"/>
          <p:cNvSpPr txBox="1">
            <a:spLocks noChangeArrowheads="1"/>
          </p:cNvSpPr>
          <p:nvPr/>
        </p:nvSpPr>
        <p:spPr bwMode="auto">
          <a:xfrm>
            <a:off x="1104900" y="17461284"/>
            <a:ext cx="2682582" cy="9393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156573" defTabSz="1148460" fontAlgn="base">
              <a:spcBef>
                <a:spcPct val="0"/>
              </a:spcBef>
              <a:spcAft>
                <a:spcPct val="0"/>
              </a:spcAft>
            </a:pPr>
            <a:r>
              <a:rPr lang="en-US" sz="3100" dirty="0" err="1" smtClean="0">
                <a:solidFill>
                  <a:srgbClr val="FFFFFE"/>
                </a:solidFill>
                <a:latin typeface="Arial" charset="0"/>
                <a:ea typeface="Times New Roman" charset="0"/>
              </a:rPr>
              <a:t>www.mun.ca</a:t>
            </a:r>
            <a:endParaRPr lang="en-US" sz="3100" dirty="0">
              <a:solidFill>
                <a:srgbClr val="FFFFFE"/>
              </a:solidFill>
              <a:latin typeface="Arial" charset="0"/>
              <a:ea typeface="Times New Roman" charset="0"/>
            </a:endParaRPr>
          </a:p>
        </p:txBody>
      </p:sp>
      <p:sp>
        <p:nvSpPr>
          <p:cNvPr id="31" name="Title 30"/>
          <p:cNvSpPr>
            <a:spLocks noGrp="1"/>
          </p:cNvSpPr>
          <p:nvPr>
            <p:ph type="ctrTitle"/>
          </p:nvPr>
        </p:nvSpPr>
        <p:spPr>
          <a:xfrm>
            <a:off x="1088857" y="9042400"/>
            <a:ext cx="8089901" cy="4673600"/>
          </a:xfrm>
        </p:spPr>
        <p:txBody>
          <a:bodyPr/>
          <a:lstStyle/>
          <a:p>
            <a:r>
              <a:rPr lang="en-US" dirty="0" smtClean="0"/>
              <a:t>Welcome to</a:t>
            </a:r>
            <a:br>
              <a:rPr lang="en-US" dirty="0" smtClean="0"/>
            </a:br>
            <a:r>
              <a:rPr lang="en-US" dirty="0" smtClean="0"/>
              <a:t>St. John’s campus!</a:t>
            </a:r>
            <a:endParaRPr lang="en-US" dirty="0"/>
          </a:p>
        </p:txBody>
      </p:sp>
      <p:sp>
        <p:nvSpPr>
          <p:cNvPr id="32" name="Subtitle 31"/>
          <p:cNvSpPr>
            <a:spLocks noGrp="1"/>
          </p:cNvSpPr>
          <p:nvPr>
            <p:ph type="subTitle" idx="1"/>
          </p:nvPr>
        </p:nvSpPr>
        <p:spPr>
          <a:xfrm>
            <a:off x="1116931" y="13716000"/>
            <a:ext cx="8115299" cy="19812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Meet new friends</a:t>
            </a:r>
            <a:r>
              <a:rPr lang="en-US" dirty="0"/>
              <a:t>, classmates and Sammy the </a:t>
            </a:r>
            <a:r>
              <a:rPr lang="en-US" dirty="0" err="1"/>
              <a:t>Sea~Hawk</a:t>
            </a:r>
            <a:endParaRPr lang="en-US" dirty="0"/>
          </a:p>
        </p:txBody>
      </p:sp>
      <p:sp>
        <p:nvSpPr>
          <p:cNvPr id="33" name="Text Placeholder 32"/>
          <p:cNvSpPr>
            <a:spLocks noGrp="1"/>
          </p:cNvSpPr>
          <p:nvPr>
            <p:ph type="body" sz="quarter" idx="10"/>
          </p:nvPr>
        </p:nvSpPr>
        <p:spPr>
          <a:xfrm>
            <a:off x="1116929" y="15722600"/>
            <a:ext cx="8089901" cy="1854200"/>
          </a:xfrm>
        </p:spPr>
        <p:txBody>
          <a:bodyPr/>
          <a:lstStyle/>
          <a:p>
            <a:r>
              <a:rPr lang="en-US" dirty="0"/>
              <a:t>Monday, </a:t>
            </a:r>
            <a:r>
              <a:rPr lang="en-US" dirty="0" smtClean="0"/>
              <a:t>Jan. 14, 2013  </a:t>
            </a:r>
            <a:r>
              <a:rPr lang="en-US" dirty="0"/>
              <a:t>|   8 p.m. </a:t>
            </a:r>
            <a:r>
              <a:rPr lang="en-US" dirty="0" smtClean="0"/>
              <a:t>at the </a:t>
            </a:r>
            <a:r>
              <a:rPr lang="en-US" dirty="0" err="1" smtClean="0"/>
              <a:t>Clocktower</a:t>
            </a:r>
            <a:endParaRPr lang="en-US" dirty="0"/>
          </a:p>
        </p:txBody>
      </p:sp>
      <p:pic>
        <p:nvPicPr>
          <p:cNvPr id="12" name="Picture Placeholder 11" descr="mun_day_10-17a-small.png"/>
          <p:cNvPicPr>
            <a:picLocks noGrp="1" noChangeAspect="1"/>
          </p:cNvPicPr>
          <p:nvPr>
            <p:ph type="pic" sz="quarter" idx="1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RoyalBlueWhite">
      <a:dk1>
        <a:srgbClr val="FFFFFF"/>
      </a:dk1>
      <a:lt1>
        <a:srgbClr val="1B266D"/>
      </a:lt1>
      <a:dk2>
        <a:srgbClr val="1B266D"/>
      </a:dk2>
      <a:lt2>
        <a:srgbClr val="FFFFFF"/>
      </a:lt2>
      <a:accent1>
        <a:srgbClr val="1B266D"/>
      </a:accent1>
      <a:accent2>
        <a:srgbClr val="FFFFFF"/>
      </a:accent2>
      <a:accent3>
        <a:srgbClr val="6C706F"/>
      </a:accent3>
      <a:accent4>
        <a:srgbClr val="0D0D0D"/>
      </a:accent4>
      <a:accent5>
        <a:srgbClr val="FFFFFE"/>
      </a:accent5>
      <a:accent6>
        <a:srgbClr val="FFFFFE"/>
      </a:accent6>
      <a:hlink>
        <a:srgbClr val="0D0D0D"/>
      </a:hlink>
      <a:folHlink>
        <a:srgbClr val="0D0D0D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1651</TotalTime>
  <Words>69</Words>
  <Application>Microsoft Macintosh PowerPoint</Application>
  <PresentationFormat>Custom</PresentationFormat>
  <Paragraphs>6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Welcome to St. John’s campus!</vt:lpstr>
    </vt:vector>
  </TitlesOfParts>
  <Company>MUN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John Andrews</dc:creator>
  <cp:lastModifiedBy>Molly Baker</cp:lastModifiedBy>
  <cp:revision>40</cp:revision>
  <cp:lastPrinted>2012-12-19T13:35:13Z</cp:lastPrinted>
  <dcterms:created xsi:type="dcterms:W3CDTF">2012-11-27T16:49:53Z</dcterms:created>
  <dcterms:modified xsi:type="dcterms:W3CDTF">2013-03-05T12:00:54Z</dcterms:modified>
</cp:coreProperties>
</file>