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2" r:id="rId2"/>
  </p:sldIdLst>
  <p:sldSz cx="10287000" cy="18288000"/>
  <p:notesSz cx="6858000" cy="9144000"/>
  <p:defaultTextStyle>
    <a:defPPr>
      <a:defRPr lang="en-US"/>
    </a:defPPr>
    <a:lvl1pPr marL="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clrMru>
    <a:srgbClr val="590A1D"/>
    <a:srgbClr val="322C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50" d="100"/>
          <a:sy n="50" d="100"/>
        </p:scale>
        <p:origin x="-3728" y="232"/>
      </p:cViewPr>
      <p:guideLst>
        <p:guide orient="horz" pos="6272"/>
        <p:guide pos="90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DC31C-D35C-484C-946D-9B11AD8FA9F9}" type="datetimeFigureOut">
              <a:rPr lang="en-US" smtClean="0"/>
              <a:pPr/>
              <a:t>13-01-25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2CB69-AD25-094D-82F2-DA41CE8719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35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63800" y="685800"/>
            <a:ext cx="1930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 output as a display screen, go to File</a:t>
            </a:r>
            <a:r>
              <a:rPr lang="en-US" baseline="0" dirty="0" smtClean="0"/>
              <a:t> / Save as picture…. Final file format should be jpeg.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2CB69-AD25-094D-82F2-DA41CE8719C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1" y="13001822"/>
            <a:ext cx="10286999" cy="5286179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  <a:effectLst/>
        </p:spPr>
        <p:txBody>
          <a:bodyPr vert="horz" wrap="square" lIns="114846" tIns="114846" rIns="114846" bIns="11484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6600" y="2103627"/>
            <a:ext cx="8915400" cy="5462105"/>
          </a:xfrm>
          <a:prstGeom prst="rect">
            <a:avLst/>
          </a:prstGeom>
        </p:spPr>
        <p:txBody>
          <a:bodyPr lIns="156573" tIns="78286" rIns="156573" bIns="78286" anchor="b"/>
          <a:lstStyle>
            <a:lvl1pPr algn="ctr">
              <a:lnSpc>
                <a:spcPts val="7700"/>
              </a:lnSpc>
              <a:defRPr b="1">
                <a:latin typeface="Arial"/>
                <a:cs typeface="Arial"/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6600" y="8432800"/>
            <a:ext cx="8915400" cy="3962400"/>
          </a:xfrm>
          <a:prstGeom prst="rect">
            <a:avLst/>
          </a:prstGeom>
        </p:spPr>
        <p:txBody>
          <a:bodyPr lIns="156573" tIns="78286" rIns="156573" bIns="78286" anchor="ctr" anchorCtr="0">
            <a:normAutofit/>
          </a:bodyPr>
          <a:lstStyle>
            <a:lvl1pPr marL="0" indent="0" algn="ctr">
              <a:buNone/>
              <a:defRPr sz="4100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816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736600" y="13995400"/>
            <a:ext cx="8915400" cy="3514125"/>
          </a:xfrm>
          <a:prstGeom prst="rect">
            <a:avLst/>
          </a:prstGeom>
        </p:spPr>
        <p:txBody>
          <a:bodyPr vert="horz" lIns="156573" tIns="78286" rIns="156573" bIns="78286" anchor="ctr"/>
          <a:lstStyle>
            <a:lvl1pPr marL="0" indent="0" algn="ctr">
              <a:spcBef>
                <a:spcPts val="0"/>
              </a:spcBef>
              <a:buFont typeface="Arial"/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2pPr>
            <a:lvl3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3pPr>
            <a:lvl4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4pPr>
            <a:lvl5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816384" rtl="0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288" indent="-612288" algn="l" defTabSz="816384" rtl="0" eaLnBrk="1" latinLnBrk="0" hangingPunct="1">
        <a:spcBef>
          <a:spcPct val="20000"/>
        </a:spcBef>
        <a:buFont typeface="Arial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623" indent="-510240" algn="l" defTabSz="816384" rtl="0" eaLnBrk="1" latinLnBrk="0" hangingPunct="1">
        <a:spcBef>
          <a:spcPct val="20000"/>
        </a:spcBef>
        <a:buFont typeface="Arial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59" indent="-408192" algn="l" defTabSz="81638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41" indent="-408192" algn="l" defTabSz="816384" rtl="0" eaLnBrk="1" latinLnBrk="0" hangingPunct="1">
        <a:spcBef>
          <a:spcPct val="20000"/>
        </a:spcBef>
        <a:buFont typeface="Arial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726" indent="-408192" algn="l" defTabSz="816384" rtl="0" eaLnBrk="1" latinLnBrk="0" hangingPunct="1">
        <a:spcBef>
          <a:spcPct val="20000"/>
        </a:spcBef>
        <a:buFont typeface="Arial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109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91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75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260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8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6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51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3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916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30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8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67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30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Congratulations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to </a:t>
            </a:r>
            <a:r>
              <a:rPr lang="en-US" dirty="0" smtClean="0">
                <a:solidFill>
                  <a:schemeClr val="bg1"/>
                </a:solidFill>
              </a:rPr>
              <a:t>the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research team:</a:t>
            </a:r>
            <a:r>
              <a:rPr lang="en-US" dirty="0">
                <a:solidFill>
                  <a:schemeClr val="bg1"/>
                </a:solidFill>
              </a:rPr>
              <a:t/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Smith-Johnson</a:t>
            </a:r>
          </a:p>
        </p:txBody>
      </p:sp>
      <p:sp>
        <p:nvSpPr>
          <p:cNvPr id="32" name="Subtitle 3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chemeClr val="accent3"/>
                </a:solidFill>
              </a:rPr>
              <a:t>Winners of the boards of regents </a:t>
            </a:r>
            <a:r>
              <a:rPr lang="en-US" dirty="0" err="1" smtClean="0">
                <a:solidFill>
                  <a:schemeClr val="accent3"/>
                </a:solidFill>
              </a:rPr>
              <a:t>awARD</a:t>
            </a:r>
            <a:r>
              <a:rPr lang="en-US" dirty="0" smtClean="0">
                <a:solidFill>
                  <a:schemeClr val="accent3"/>
                </a:solidFill>
              </a:rPr>
              <a:t/>
            </a:r>
            <a:br>
              <a:rPr lang="en-US" dirty="0" smtClean="0">
                <a:solidFill>
                  <a:schemeClr val="accent3"/>
                </a:solidFill>
              </a:rPr>
            </a:br>
            <a:r>
              <a:rPr lang="en-US" dirty="0" smtClean="0">
                <a:solidFill>
                  <a:schemeClr val="accent3"/>
                </a:solidFill>
              </a:rPr>
              <a:t>FOR </a:t>
            </a:r>
            <a:r>
              <a:rPr lang="en-US" dirty="0">
                <a:solidFill>
                  <a:schemeClr val="accent3"/>
                </a:solidFill>
              </a:rPr>
              <a:t>BEST ETHICAL PRACTICES IN RESEARCH</a:t>
            </a:r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Join us for a reception in their </a:t>
            </a:r>
            <a:r>
              <a:rPr lang="en-US" dirty="0" err="1"/>
              <a:t>honour</a:t>
            </a:r>
            <a:endParaRPr lang="en-US" dirty="0"/>
          </a:p>
          <a:p>
            <a:r>
              <a:rPr lang="en-US" dirty="0"/>
              <a:t>Saturday, Jan. 13, 2013</a:t>
            </a:r>
          </a:p>
          <a:p>
            <a:r>
              <a:rPr lang="en-US" dirty="0"/>
              <a:t>7 p.m.</a:t>
            </a:r>
          </a:p>
          <a:p>
            <a:r>
              <a:rPr lang="en-US" dirty="0"/>
              <a:t>AA 1024</a:t>
            </a:r>
          </a:p>
        </p:txBody>
      </p:sp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2794000" y="1647460"/>
            <a:ext cx="4216400" cy="939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56573" algn="ctr" defTabSz="1148460" fontAlgn="base">
              <a:spcBef>
                <a:spcPct val="0"/>
              </a:spcBef>
              <a:spcAft>
                <a:spcPct val="0"/>
              </a:spcAft>
            </a:pPr>
            <a:r>
              <a:rPr lang="en-US" sz="3100" b="1" dirty="0" err="1" smtClean="0">
                <a:solidFill>
                  <a:schemeClr val="accent3"/>
                </a:solidFill>
                <a:latin typeface="Arial" charset="0"/>
                <a:ea typeface="Times New Roman" charset="0"/>
              </a:rPr>
              <a:t>www.mun.ca</a:t>
            </a:r>
            <a:endParaRPr lang="en-US" sz="3100" b="1" dirty="0">
              <a:solidFill>
                <a:schemeClr val="accent3"/>
              </a:solidFill>
              <a:latin typeface="Arial" charset="0"/>
              <a:ea typeface="Times New Roman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PurpleWhite">
      <a:dk1>
        <a:srgbClr val="FFFFFF"/>
      </a:dk1>
      <a:lt1>
        <a:srgbClr val="832A75"/>
      </a:lt1>
      <a:dk2>
        <a:srgbClr val="832A75"/>
      </a:dk2>
      <a:lt2>
        <a:srgbClr val="FFFFFF"/>
      </a:lt2>
      <a:accent1>
        <a:srgbClr val="832A75"/>
      </a:accent1>
      <a:accent2>
        <a:srgbClr val="FFFFFF"/>
      </a:accent2>
      <a:accent3>
        <a:srgbClr val="6C706F"/>
      </a:accent3>
      <a:accent4>
        <a:srgbClr val="0D0D0D"/>
      </a:accent4>
      <a:accent5>
        <a:srgbClr val="FFFFFE"/>
      </a:accent5>
      <a:accent6>
        <a:srgbClr val="FFFFFE"/>
      </a:accent6>
      <a:hlink>
        <a:srgbClr val="0D0D0D"/>
      </a:hlink>
      <a:folHlink>
        <a:srgbClr val="0D0D0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1672</TotalTime>
  <Words>53</Words>
  <Application>Microsoft Macintosh PowerPoint</Application>
  <PresentationFormat>Custom</PresentationFormat>
  <Paragraphs>9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Congratulations to the research team: Smith-Johnson</vt:lpstr>
    </vt:vector>
  </TitlesOfParts>
  <Company>MUN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Andrews</dc:creator>
  <cp:lastModifiedBy>Microsoft Office User</cp:lastModifiedBy>
  <cp:revision>30</cp:revision>
  <cp:lastPrinted>2012-12-19T13:35:13Z</cp:lastPrinted>
  <dcterms:created xsi:type="dcterms:W3CDTF">2012-11-27T16:49:53Z</dcterms:created>
  <dcterms:modified xsi:type="dcterms:W3CDTF">2013-01-25T17:38:31Z</dcterms:modified>
</cp:coreProperties>
</file>