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2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832"/>
      </p:cViewPr>
      <p:guideLst>
        <p:guide orient="horz" pos="6272"/>
        <p:guide pos="9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3001822"/>
            <a:ext cx="10286999" cy="5286179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6600" y="2103627"/>
            <a:ext cx="8915400" cy="5462105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ct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36600" y="8432800"/>
            <a:ext cx="8915400" cy="3962400"/>
          </a:xfrm>
          <a:prstGeom prst="rect">
            <a:avLst/>
          </a:prstGeom>
        </p:spPr>
        <p:txBody>
          <a:bodyPr lIns="156573" tIns="78286" rIns="156573" bIns="78286" anchor="ctr" anchorCtr="0">
            <a:normAutofit/>
          </a:bodyPr>
          <a:lstStyle>
            <a:lvl1pPr marL="0" indent="0" algn="ctr">
              <a:buNone/>
              <a:defRPr sz="4100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736600" y="13995400"/>
            <a:ext cx="8915400" cy="3514125"/>
          </a:xfrm>
          <a:prstGeom prst="rect">
            <a:avLst/>
          </a:prstGeom>
        </p:spPr>
        <p:txBody>
          <a:bodyPr vert="horz" lIns="156573" tIns="78286" rIns="156573" bIns="78286" anchor="ctr"/>
          <a:lstStyle>
            <a:lvl1pPr marL="0" indent="0" algn="ct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Congratulations</a:t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to </a:t>
            </a:r>
            <a:r>
              <a:rPr lang="en-US" dirty="0" smtClean="0">
                <a:solidFill>
                  <a:schemeClr val="bg1"/>
                </a:solidFill>
              </a:rPr>
              <a:t>the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research team:</a:t>
            </a:r>
            <a:r>
              <a:rPr lang="en-US" dirty="0">
                <a:solidFill>
                  <a:schemeClr val="bg1"/>
                </a:solidFill>
              </a:rPr>
              <a:t/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Smith-Johnson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accent3"/>
                </a:solidFill>
              </a:rPr>
              <a:t>Winners of the boards of regents </a:t>
            </a:r>
            <a:r>
              <a:rPr lang="en-US" dirty="0" err="1" smtClean="0">
                <a:solidFill>
                  <a:schemeClr val="accent3"/>
                </a:solidFill>
              </a:rPr>
              <a:t>awARD</a:t>
            </a:r>
            <a:r>
              <a:rPr lang="en-US" dirty="0" smtClean="0">
                <a:solidFill>
                  <a:schemeClr val="accent3"/>
                </a:solidFill>
              </a:rPr>
              <a:t/>
            </a:r>
            <a:br>
              <a:rPr lang="en-US" dirty="0" smtClean="0">
                <a:solidFill>
                  <a:schemeClr val="accent3"/>
                </a:solidFill>
              </a:rPr>
            </a:br>
            <a:r>
              <a:rPr lang="en-US" dirty="0" smtClean="0">
                <a:solidFill>
                  <a:schemeClr val="accent3"/>
                </a:solidFill>
              </a:rPr>
              <a:t>FOR </a:t>
            </a:r>
            <a:r>
              <a:rPr lang="en-US" dirty="0">
                <a:solidFill>
                  <a:schemeClr val="accent3"/>
                </a:solidFill>
              </a:rPr>
              <a:t>BEST ETHICAL PRACTICES IN RESEARCH</a:t>
            </a: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 for a reception in their </a:t>
            </a:r>
            <a:r>
              <a:rPr lang="en-US" dirty="0" err="1"/>
              <a:t>honour</a:t>
            </a:r>
            <a:endParaRPr lang="en-US" dirty="0"/>
          </a:p>
          <a:p>
            <a:r>
              <a:rPr lang="en-US" dirty="0"/>
              <a:t>Saturday, Jan. 13, 2013</a:t>
            </a:r>
          </a:p>
          <a:p>
            <a:r>
              <a:rPr lang="en-US" dirty="0"/>
              <a:t>7 p.m.</a:t>
            </a:r>
          </a:p>
          <a:p>
            <a:r>
              <a:rPr lang="en-US" dirty="0"/>
              <a:t>AA 1024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94000" y="1647460"/>
            <a:ext cx="4216400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ct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b="1" dirty="0" err="1" smtClean="0">
                <a:solidFill>
                  <a:schemeClr val="accent3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b="1" dirty="0">
              <a:solidFill>
                <a:schemeClr val="accent3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laretWhite">
      <a:dk1>
        <a:srgbClr val="FFFFFE"/>
      </a:dk1>
      <a:lt1>
        <a:srgbClr val="6C0421"/>
      </a:lt1>
      <a:dk2>
        <a:srgbClr val="6C0421"/>
      </a:dk2>
      <a:lt2>
        <a:srgbClr val="FFFFFE"/>
      </a:lt2>
      <a:accent1>
        <a:srgbClr val="6C0421"/>
      </a:accent1>
      <a:accent2>
        <a:srgbClr val="FFFFFE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1672</TotalTime>
  <Words>53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Congratulations to the research team: Smith-Johnson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26</cp:revision>
  <cp:lastPrinted>2012-12-19T13:35:13Z</cp:lastPrinted>
  <dcterms:created xsi:type="dcterms:W3CDTF">2012-11-27T16:49:53Z</dcterms:created>
  <dcterms:modified xsi:type="dcterms:W3CDTF">2013-01-25T17:36:51Z</dcterms:modified>
</cp:coreProperties>
</file>

<file path=docProps/thumbnail.jpeg>
</file>