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Congratulations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research team: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6C706F"/>
                </a:solidFill>
              </a:rPr>
              <a:t>Winners of the boards of regents </a:t>
            </a:r>
            <a:r>
              <a:rPr lang="en-US" dirty="0" err="1" smtClean="0">
                <a:solidFill>
                  <a:srgbClr val="6C706F"/>
                </a:solidFill>
              </a:rPr>
              <a:t>awARD</a:t>
            </a:r>
            <a:r>
              <a:rPr lang="en-US" dirty="0" smtClean="0">
                <a:solidFill>
                  <a:srgbClr val="6C706F"/>
                </a:solidFill>
              </a:rPr>
              <a:t/>
            </a:r>
            <a:br>
              <a:rPr lang="en-US" dirty="0" smtClean="0">
                <a:solidFill>
                  <a:srgbClr val="6C706F"/>
                </a:solidFill>
              </a:rPr>
            </a:br>
            <a:r>
              <a:rPr lang="en-US" dirty="0" smtClean="0">
                <a:solidFill>
                  <a:srgbClr val="6C706F"/>
                </a:solidFill>
              </a:rPr>
              <a:t>FOR </a:t>
            </a:r>
            <a:r>
              <a:rPr lang="en-US" dirty="0">
                <a:solidFill>
                  <a:srgbClr val="6C706F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rgbClr val="6C706F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rgbClr val="6C706F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SkyBlue">
      <a:dk1>
        <a:srgbClr val="3E65A0"/>
      </a:dk1>
      <a:lt1>
        <a:srgbClr val="E27222"/>
      </a:lt1>
      <a:dk2>
        <a:srgbClr val="E27222"/>
      </a:dk2>
      <a:lt2>
        <a:srgbClr val="3E65A0"/>
      </a:lt2>
      <a:accent1>
        <a:srgbClr val="E27222"/>
      </a:accent1>
      <a:accent2>
        <a:srgbClr val="3E65A0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27</cp:revision>
  <cp:lastPrinted>2012-12-19T13:35:13Z</cp:lastPrinted>
  <dcterms:created xsi:type="dcterms:W3CDTF">2012-11-27T16:49:53Z</dcterms:created>
  <dcterms:modified xsi:type="dcterms:W3CDTF">2013-01-25T17:42:48Z</dcterms:modified>
</cp:coreProperties>
</file>