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3432" y="-80"/>
      </p:cViewPr>
      <p:guideLst>
        <p:guide orient="horz" pos="6272"/>
        <p:guide pos="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13-03-05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To crop pictures, right click, or double click to FORMAT or use CROP tool. </a:t>
            </a:r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"/>
            <a:ext cx="10287000" cy="18288000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697" y="9042400"/>
            <a:ext cx="8089901" cy="4673600"/>
          </a:xfrm>
          <a:prstGeom prst="rect">
            <a:avLst/>
          </a:prstGeom>
        </p:spPr>
        <p:txBody>
          <a:bodyPr lIns="156573" tIns="78286" rIns="156573" bIns="78286" anchor="b" anchorCtr="0"/>
          <a:lstStyle>
            <a:lvl1pPr algn="l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299" y="13716000"/>
            <a:ext cx="8115299" cy="1981200"/>
          </a:xfrm>
          <a:prstGeom prst="rect">
            <a:avLst/>
          </a:prstGeom>
        </p:spPr>
        <p:txBody>
          <a:bodyPr lIns="156573" tIns="78286" rIns="156573" bIns="78286" anchor="t">
            <a:normAutofit/>
          </a:bodyPr>
          <a:lstStyle>
            <a:lvl1pPr marL="0" indent="0" algn="l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130297" y="15722600"/>
            <a:ext cx="8089901" cy="1854200"/>
          </a:xfrm>
          <a:prstGeom prst="rect">
            <a:avLst/>
          </a:prstGeom>
        </p:spPr>
        <p:txBody>
          <a:bodyPr vert="horz" lIns="156573" tIns="78286" rIns="156573" bIns="78286"/>
          <a:lstStyle>
            <a:lvl1pPr marL="0" indent="0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1104900" y="1"/>
            <a:ext cx="6539594" cy="9042399"/>
          </a:xfrm>
          <a:prstGeom prst="rect">
            <a:avLst/>
          </a:prstGeom>
        </p:spPr>
        <p:txBody>
          <a:bodyPr vert="horz" lIns="156573" tIns="78286" rIns="156573" bIns="7828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104900" y="17461284"/>
            <a:ext cx="2682582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dirty="0" err="1" smtClean="0">
                <a:solidFill>
                  <a:srgbClr val="FFFFFE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dirty="0">
              <a:solidFill>
                <a:srgbClr val="FFFFFE"/>
              </a:solidFill>
              <a:latin typeface="Arial" charset="0"/>
              <a:ea typeface="Times New Roman" charset="0"/>
            </a:endParaRPr>
          </a:p>
        </p:txBody>
      </p:sp>
      <p:sp>
        <p:nvSpPr>
          <p:cNvPr id="31" name="Title 30"/>
          <p:cNvSpPr>
            <a:spLocks noGrp="1"/>
          </p:cNvSpPr>
          <p:nvPr>
            <p:ph type="ctrTitle"/>
          </p:nvPr>
        </p:nvSpPr>
        <p:spPr>
          <a:xfrm>
            <a:off x="1088857" y="9042400"/>
            <a:ext cx="8089901" cy="4673600"/>
          </a:xfrm>
        </p:spPr>
        <p:txBody>
          <a:bodyPr/>
          <a:lstStyle/>
          <a:p>
            <a:r>
              <a:rPr lang="en-US" dirty="0" smtClean="0"/>
              <a:t>Welcome to</a:t>
            </a:r>
            <a:br>
              <a:rPr lang="en-US" dirty="0" smtClean="0"/>
            </a:br>
            <a:r>
              <a:rPr lang="en-US" dirty="0" smtClean="0"/>
              <a:t>St. John’s campus!</a:t>
            </a:r>
            <a:endParaRPr lang="en-US" dirty="0"/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>
          <a:xfrm>
            <a:off x="1116931" y="13716000"/>
            <a:ext cx="8115299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Meet new friends</a:t>
            </a:r>
            <a:r>
              <a:rPr lang="en-US" dirty="0"/>
              <a:t>, classmates and Sammy the </a:t>
            </a:r>
            <a:r>
              <a:rPr lang="en-US" dirty="0" err="1"/>
              <a:t>Sea~Hawk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1116929" y="15722600"/>
            <a:ext cx="8089901" cy="1854200"/>
          </a:xfrm>
        </p:spPr>
        <p:txBody>
          <a:bodyPr/>
          <a:lstStyle/>
          <a:p>
            <a:r>
              <a:rPr lang="en-US" dirty="0"/>
              <a:t>Monday, </a:t>
            </a:r>
            <a:r>
              <a:rPr lang="en-US" dirty="0" smtClean="0"/>
              <a:t>Jan. 14, 2013  </a:t>
            </a:r>
            <a:r>
              <a:rPr lang="en-US" dirty="0"/>
              <a:t>|   8 p.m. </a:t>
            </a:r>
            <a:r>
              <a:rPr lang="en-US" dirty="0" smtClean="0"/>
              <a:t>at the </a:t>
            </a:r>
            <a:r>
              <a:rPr lang="en-US" dirty="0" err="1" smtClean="0"/>
              <a:t>Clocktower</a:t>
            </a:r>
            <a:endParaRPr lang="en-US" dirty="0"/>
          </a:p>
        </p:txBody>
      </p:sp>
      <p:pic>
        <p:nvPicPr>
          <p:cNvPr id="12" name="Picture Placeholder 11" descr="mun_day_10-17a-small.pn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urquoiseWhite">
      <a:dk1>
        <a:srgbClr val="FFFFFF"/>
      </a:dk1>
      <a:lt1>
        <a:srgbClr val="009DAC"/>
      </a:lt1>
      <a:dk2>
        <a:srgbClr val="009DAC"/>
      </a:dk2>
      <a:lt2>
        <a:srgbClr val="FFFFFF"/>
      </a:lt2>
      <a:accent1>
        <a:srgbClr val="009DAC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1649</TotalTime>
  <Words>69</Words>
  <Application>Microsoft Macintosh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St. John’s campus!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Molly Baker</cp:lastModifiedBy>
  <cp:revision>42</cp:revision>
  <cp:lastPrinted>2012-12-19T13:35:13Z</cp:lastPrinted>
  <dcterms:created xsi:type="dcterms:W3CDTF">2012-11-27T16:49:53Z</dcterms:created>
  <dcterms:modified xsi:type="dcterms:W3CDTF">2013-03-05T11:59:15Z</dcterms:modified>
</cp:coreProperties>
</file>