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5" d="100"/>
          <a:sy n="35" d="100"/>
        </p:scale>
        <p:origin x="-4440" y="-6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-203200" y="-177800"/>
            <a:ext cx="10744200" cy="18792371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0287000" cy="6629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33400" y="6858000"/>
            <a:ext cx="9245599" cy="45212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ctr"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33400" y="11379200"/>
            <a:ext cx="9245599" cy="29337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533401" y="14542716"/>
            <a:ext cx="9245598" cy="2932484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435100" y="17170400"/>
            <a:ext cx="7226300" cy="5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pic>
        <p:nvPicPr>
          <p:cNvPr id="15" name="Picture Placeholder 14" descr="mun_day_2-43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How to </a:t>
            </a:r>
            <a:r>
              <a:rPr lang="en-US" dirty="0" smtClean="0"/>
              <a:t>survive</a:t>
            </a:r>
            <a:br>
              <a:rPr lang="en-US" dirty="0" smtClean="0"/>
            </a:br>
            <a:r>
              <a:rPr lang="en-US" dirty="0" smtClean="0"/>
              <a:t>on campus:</a:t>
            </a:r>
            <a:br>
              <a:rPr lang="en-US" dirty="0" smtClean="0"/>
            </a:br>
            <a:r>
              <a:rPr lang="en-US" dirty="0" smtClean="0"/>
              <a:t>a workshop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Registration is now open for workshops for </a:t>
            </a:r>
            <a:r>
              <a:rPr lang="en-US" dirty="0" err="1"/>
              <a:t>january</a:t>
            </a:r>
            <a:r>
              <a:rPr lang="en-US" dirty="0"/>
              <a:t> 2013. </a:t>
            </a:r>
          </a:p>
          <a:p>
            <a:pPr algn="ctr"/>
            <a:r>
              <a:rPr lang="en-US" dirty="0"/>
              <a:t>Workshops are available online or in class.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dirty="0"/>
              <a:t>Open to all first year students, international students and mature students receiving financial aid.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Yellow">
      <a:dk1>
        <a:srgbClr val="E4E329"/>
      </a:dk1>
      <a:lt1>
        <a:srgbClr val="D22432"/>
      </a:lt1>
      <a:dk2>
        <a:srgbClr val="D22432"/>
      </a:dk2>
      <a:lt2>
        <a:srgbClr val="FFFFFE"/>
      </a:lt2>
      <a:accent1>
        <a:srgbClr val="D22432"/>
      </a:accent1>
      <a:accent2>
        <a:srgbClr val="E4E329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79</Words>
  <Application>Microsoft Macintosh PowerPoint</Application>
  <PresentationFormat>Custom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How to survive on campus: a workshop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38</cp:revision>
  <cp:lastPrinted>2012-12-19T13:35:13Z</cp:lastPrinted>
  <dcterms:created xsi:type="dcterms:W3CDTF">2012-11-27T16:49:53Z</dcterms:created>
  <dcterms:modified xsi:type="dcterms:W3CDTF">2013-03-05T12:07:32Z</dcterms:modified>
</cp:coreProperties>
</file>