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0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35" d="100"/>
          <a:sy n="35" d="100"/>
        </p:scale>
        <p:origin x="-4440" y="-792"/>
      </p:cViewPr>
      <p:guideLst>
        <p:guide orient="horz" pos="6272"/>
        <p:guide pos="9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13-03-05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baseline="0" dirty="0" smtClean="0"/>
              <a:t>To crop pictures, right click, or double click to FORMAT or use CROP tool. </a:t>
            </a:r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-203200" y="-177800"/>
            <a:ext cx="10744200" cy="18792371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0287000" cy="6629399"/>
          </a:xfrm>
          <a:prstGeom prst="rect">
            <a:avLst/>
          </a:prstGeom>
        </p:spPr>
        <p:txBody>
          <a:bodyPr vert="horz" lIns="156573" tIns="78286" rIns="156573" bIns="78286"/>
          <a:lstStyle/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533400" y="6858000"/>
            <a:ext cx="9245599" cy="4521200"/>
          </a:xfrm>
          <a:prstGeom prst="rect">
            <a:avLst/>
          </a:prstGeom>
        </p:spPr>
        <p:txBody>
          <a:bodyPr lIns="156573" tIns="78286" rIns="156573" bIns="78286" anchor="b" anchorCtr="0"/>
          <a:lstStyle>
            <a:lvl1pPr algn="ctr"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533400" y="11379200"/>
            <a:ext cx="9245599" cy="2933700"/>
          </a:xfrm>
          <a:prstGeom prst="rect">
            <a:avLst/>
          </a:prstGeom>
        </p:spPr>
        <p:txBody>
          <a:bodyPr lIns="156573" tIns="78286" rIns="156573" bIns="78286" anchor="t">
            <a:normAutofit/>
          </a:bodyPr>
          <a:lstStyle>
            <a:lvl1pPr marL="0" indent="0" algn="ctr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533401" y="14542716"/>
            <a:ext cx="9245598" cy="2932484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 algn="ct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1435100" y="17170400"/>
            <a:ext cx="7226300" cy="558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ct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FFFFFE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FFFFFE"/>
              </a:solidFill>
              <a:latin typeface="Arial" charset="0"/>
              <a:ea typeface="Times New Roman" charset="0"/>
            </a:endParaRPr>
          </a:p>
        </p:txBody>
      </p:sp>
      <p:pic>
        <p:nvPicPr>
          <p:cNvPr id="15" name="Picture Placeholder 14" descr="mun_day_2-43a-small.pn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How to </a:t>
            </a:r>
            <a:r>
              <a:rPr lang="en-US" dirty="0" smtClean="0"/>
              <a:t>survive</a:t>
            </a:r>
            <a:br>
              <a:rPr lang="en-US" dirty="0" smtClean="0"/>
            </a:br>
            <a:r>
              <a:rPr lang="en-US" dirty="0" smtClean="0"/>
              <a:t>on campus:</a:t>
            </a:r>
            <a:br>
              <a:rPr lang="en-US" dirty="0" smtClean="0"/>
            </a:br>
            <a:r>
              <a:rPr lang="en-US" dirty="0" smtClean="0"/>
              <a:t>a workshop</a:t>
            </a:r>
            <a:endParaRPr lang="en-US" dirty="0"/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Registration is now open for workshops for </a:t>
            </a:r>
            <a:r>
              <a:rPr lang="en-US" dirty="0" err="1"/>
              <a:t>january</a:t>
            </a:r>
            <a:r>
              <a:rPr lang="en-US" dirty="0"/>
              <a:t> 2013. </a:t>
            </a:r>
          </a:p>
          <a:p>
            <a:pPr algn="ctr"/>
            <a:r>
              <a:rPr lang="en-US" dirty="0"/>
              <a:t>Workshops are available online or in class.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en-US" dirty="0"/>
              <a:t>Open to all first year students, international students and mature students receiving financial aid.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PinkWhite">
      <a:dk1>
        <a:srgbClr val="FFFFFF"/>
      </a:dk1>
      <a:lt1>
        <a:srgbClr val="C82174"/>
      </a:lt1>
      <a:dk2>
        <a:srgbClr val="C82174"/>
      </a:dk2>
      <a:lt2>
        <a:srgbClr val="FFFFFF"/>
      </a:lt2>
      <a:accent1>
        <a:srgbClr val="C82174"/>
      </a:accent1>
      <a:accent2>
        <a:srgbClr val="FFFFFF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1645</TotalTime>
  <Words>79</Words>
  <Application>Microsoft Macintosh PowerPoint</Application>
  <PresentationFormat>Custom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How to survive on campus: a workshop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Molly Baker</cp:lastModifiedBy>
  <cp:revision>34</cp:revision>
  <cp:lastPrinted>2012-12-19T13:35:13Z</cp:lastPrinted>
  <dcterms:created xsi:type="dcterms:W3CDTF">2012-11-27T16:49:53Z</dcterms:created>
  <dcterms:modified xsi:type="dcterms:W3CDTF">2013-03-05T12:07:56Z</dcterms:modified>
</cp:coreProperties>
</file>