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232"/>
      </p:cViewPr>
      <p:guideLst>
        <p:guide orient="horz" pos="6272"/>
        <p:guide pos="34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5943599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35673"/>
            <a:ext cx="4926357" cy="8721127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21400" y="1235673"/>
            <a:ext cx="3987800" cy="15816654"/>
          </a:xfrm>
          <a:prstGeom prst="rect">
            <a:avLst/>
          </a:prstGeom>
        </p:spPr>
        <p:txBody>
          <a:bodyPr lIns="156573" tIns="78286" rIns="156573" bIns="78286" anchor="ctr">
            <a:normAutofit/>
          </a:bodyPr>
          <a:lstStyle>
            <a:lvl1pPr marL="0" indent="0" algn="l">
              <a:buNone/>
              <a:defRPr sz="3600" b="1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85800" y="10383867"/>
            <a:ext cx="4926357" cy="666846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Exam </a:t>
            </a:r>
            <a:r>
              <a:rPr lang="en-US" dirty="0" smtClean="0"/>
              <a:t>prep</a:t>
            </a:r>
            <a:br>
              <a:rPr lang="en-US" dirty="0" smtClean="0"/>
            </a:br>
            <a:r>
              <a:rPr lang="en-US" dirty="0" smtClean="0"/>
              <a:t>classes </a:t>
            </a:r>
            <a:r>
              <a:rPr lang="en-US" dirty="0"/>
              <a:t>available in the library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Are you stressed about exams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Do </a:t>
            </a:r>
            <a:r>
              <a:rPr lang="en-US" dirty="0">
                <a:solidFill>
                  <a:schemeClr val="bg1"/>
                </a:solidFill>
              </a:rPr>
              <a:t>you </a:t>
            </a:r>
            <a:r>
              <a:rPr lang="en-US" dirty="0" smtClean="0">
                <a:solidFill>
                  <a:schemeClr val="bg1"/>
                </a:solidFill>
              </a:rPr>
              <a:t>need </a:t>
            </a:r>
            <a:r>
              <a:rPr lang="en-US" dirty="0" err="1" smtClean="0">
                <a:solidFill>
                  <a:schemeClr val="bg1"/>
                </a:solidFill>
              </a:rPr>
              <a:t>Support?Advice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There are instructors and tutors available to help prepare you for upcoming exams.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Join us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WEDNESDAYS</a:t>
            </a:r>
          </a:p>
          <a:p>
            <a:r>
              <a:rPr lang="en-US" dirty="0">
                <a:solidFill>
                  <a:schemeClr val="tx1"/>
                </a:solidFill>
              </a:rPr>
              <a:t>Jan. 12 – Feb. </a:t>
            </a:r>
            <a:r>
              <a:rPr lang="en-US" dirty="0" smtClean="0">
                <a:solidFill>
                  <a:schemeClr val="tx1"/>
                </a:solidFill>
              </a:rPr>
              <a:t>18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7</a:t>
            </a:r>
            <a:r>
              <a:rPr lang="en-US" dirty="0">
                <a:solidFill>
                  <a:schemeClr val="tx1"/>
                </a:solidFill>
              </a:rPr>
              <a:t>– 9 p.m.</a:t>
            </a:r>
          </a:p>
          <a:p>
            <a:r>
              <a:rPr lang="en-US" dirty="0">
                <a:solidFill>
                  <a:schemeClr val="tx1"/>
                </a:solidFill>
              </a:rPr>
              <a:t>QE II </a:t>
            </a:r>
            <a:r>
              <a:rPr lang="en-US" dirty="0" smtClean="0">
                <a:solidFill>
                  <a:schemeClr val="tx1"/>
                </a:solidFill>
              </a:rPr>
              <a:t>Library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RM </a:t>
            </a:r>
            <a:r>
              <a:rPr lang="en-US" dirty="0">
                <a:solidFill>
                  <a:schemeClr val="tx1"/>
                </a:solidFill>
              </a:rPr>
              <a:t>3024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40318" y="17052327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009380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009380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urquoiseWhite">
      <a:dk1>
        <a:srgbClr val="FFFFFF"/>
      </a:dk1>
      <a:lt1>
        <a:srgbClr val="009DAC"/>
      </a:lt1>
      <a:dk2>
        <a:srgbClr val="009DAC"/>
      </a:dk2>
      <a:lt2>
        <a:srgbClr val="FFFFFF"/>
      </a:lt2>
      <a:accent1>
        <a:srgbClr val="009DAC"/>
      </a:accent1>
      <a:accent2>
        <a:srgbClr val="FFFFFF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1632</TotalTime>
  <Words>35</Words>
  <Application>Microsoft Macintosh PowerPoint</Application>
  <PresentationFormat>Custom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Exam prep classes available in the library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46</cp:revision>
  <cp:lastPrinted>2012-12-19T13:35:13Z</cp:lastPrinted>
  <dcterms:created xsi:type="dcterms:W3CDTF">2012-11-27T16:49:53Z</dcterms:created>
  <dcterms:modified xsi:type="dcterms:W3CDTF">2013-01-25T18:20:33Z</dcterms:modified>
</cp:coreProperties>
</file>