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376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9380"/>
                </a:solidFill>
              </a:rPr>
              <a:t>Are you stressed about exams</a:t>
            </a:r>
            <a:r>
              <a:rPr lang="en-US" dirty="0" smtClean="0">
                <a:solidFill>
                  <a:srgbClr val="009380"/>
                </a:solidFill>
              </a:rPr>
              <a:t>?</a:t>
            </a:r>
            <a:br>
              <a:rPr lang="en-US" dirty="0" smtClean="0">
                <a:solidFill>
                  <a:srgbClr val="009380"/>
                </a:solidFill>
              </a:rPr>
            </a:br>
            <a:r>
              <a:rPr lang="en-US" dirty="0" smtClean="0">
                <a:solidFill>
                  <a:srgbClr val="009380"/>
                </a:solidFill>
              </a:rPr>
              <a:t>Do </a:t>
            </a:r>
            <a:r>
              <a:rPr lang="en-US" dirty="0">
                <a:solidFill>
                  <a:srgbClr val="009380"/>
                </a:solidFill>
              </a:rPr>
              <a:t>you </a:t>
            </a:r>
            <a:r>
              <a:rPr lang="en-US" dirty="0" smtClean="0">
                <a:solidFill>
                  <a:srgbClr val="009380"/>
                </a:solidFill>
              </a:rPr>
              <a:t>need </a:t>
            </a:r>
            <a:r>
              <a:rPr lang="en-US" dirty="0" err="1" smtClean="0">
                <a:solidFill>
                  <a:srgbClr val="009380"/>
                </a:solidFill>
              </a:rPr>
              <a:t>Support?Advice</a:t>
            </a:r>
            <a:r>
              <a:rPr lang="en-US" dirty="0" smtClean="0">
                <a:solidFill>
                  <a:srgbClr val="009380"/>
                </a:solidFill>
              </a:rPr>
              <a:t>?</a:t>
            </a:r>
          </a:p>
          <a:p>
            <a:endParaRPr lang="en-US" dirty="0">
              <a:solidFill>
                <a:srgbClr val="009380"/>
              </a:solidFill>
            </a:endParaRPr>
          </a:p>
          <a:p>
            <a:r>
              <a:rPr lang="en-US" dirty="0" smtClean="0">
                <a:solidFill>
                  <a:srgbClr val="009380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rgbClr val="009380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WEDNESDAYS</a:t>
            </a:r>
          </a:p>
          <a:p>
            <a:r>
              <a:rPr lang="en-US" dirty="0">
                <a:solidFill>
                  <a:schemeClr val="tx1"/>
                </a:solidFill>
              </a:rPr>
              <a:t>Jan. 12 – Feb. </a:t>
            </a:r>
            <a:r>
              <a:rPr lang="en-US" dirty="0" smtClean="0">
                <a:solidFill>
                  <a:schemeClr val="tx1"/>
                </a:solidFill>
              </a:rPr>
              <a:t>18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– 9 p.m.</a:t>
            </a:r>
          </a:p>
          <a:p>
            <a:r>
              <a:rPr lang="en-US" dirty="0">
                <a:solidFill>
                  <a:schemeClr val="tx1"/>
                </a:solidFill>
              </a:rPr>
              <a:t>QE II </a:t>
            </a:r>
            <a:r>
              <a:rPr lang="en-US" dirty="0" smtClean="0">
                <a:solidFill>
                  <a:schemeClr val="tx1"/>
                </a:solidFill>
              </a:rPr>
              <a:t>Library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RM </a:t>
            </a:r>
            <a:r>
              <a:rPr lang="en-US" dirty="0">
                <a:solidFill>
                  <a:schemeClr val="tx1"/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White">
      <a:dk1>
        <a:srgbClr val="FFFFFF"/>
      </a:dk1>
      <a:lt1>
        <a:srgbClr val="009380"/>
      </a:lt1>
      <a:dk2>
        <a:srgbClr val="009380"/>
      </a:dk2>
      <a:lt2>
        <a:srgbClr val="FFFFFF"/>
      </a:lt2>
      <a:accent1>
        <a:srgbClr val="00938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43</cp:revision>
  <cp:lastPrinted>2012-12-19T13:35:13Z</cp:lastPrinted>
  <dcterms:created xsi:type="dcterms:W3CDTF">2012-11-27T16:49:53Z</dcterms:created>
  <dcterms:modified xsi:type="dcterms:W3CDTF">2013-01-25T18:19:13Z</dcterms:modified>
</cp:coreProperties>
</file>