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1" r:id="rId2"/>
  </p:sldIdLst>
  <p:sldSz cx="10287000" cy="18288000"/>
  <p:notesSz cx="6858000" cy="9144000"/>
  <p:defaultTextStyle>
    <a:defPPr>
      <a:defRPr lang="en-US"/>
    </a:defPPr>
    <a:lvl1pPr marL="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 frameSlides="1"/>
  <p:clrMru>
    <a:srgbClr val="590A1D"/>
    <a:srgbClr val="322C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50" d="100"/>
          <a:sy n="50" d="100"/>
        </p:scale>
        <p:origin x="-3728" y="232"/>
      </p:cViewPr>
      <p:guideLst>
        <p:guide orient="horz" pos="6272"/>
        <p:guide pos="34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1DC31C-D35C-484C-946D-9B11AD8FA9F9}" type="datetimeFigureOut">
              <a:rPr lang="en-US" smtClean="0"/>
              <a:pPr/>
              <a:t>13-01-25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63800" y="685800"/>
            <a:ext cx="19304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52CB69-AD25-094D-82F2-DA41CE8719C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351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463800" y="685800"/>
            <a:ext cx="1930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For output as a display screen, go to File</a:t>
            </a:r>
            <a:r>
              <a:rPr lang="en-US" baseline="0" dirty="0" smtClean="0"/>
              <a:t> / Save as picture…. Final file format should be jpeg.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052CB69-AD25-094D-82F2-DA41CE8719C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12"/>
          <p:cNvSpPr>
            <a:spLocks noChangeArrowheads="1"/>
          </p:cNvSpPr>
          <p:nvPr userDrawn="1"/>
        </p:nvSpPr>
        <p:spPr bwMode="auto">
          <a:xfrm>
            <a:off x="1" y="1"/>
            <a:ext cx="5943599" cy="18288000"/>
          </a:xfrm>
          <a:prstGeom prst="rect">
            <a:avLst/>
          </a:prstGeom>
          <a:solidFill>
            <a:schemeClr val="bg1"/>
          </a:solidFill>
          <a:ln w="0">
            <a:noFill/>
            <a:miter lim="800000"/>
            <a:headEnd/>
            <a:tailEnd/>
          </a:ln>
          <a:effectLst/>
        </p:spPr>
        <p:txBody>
          <a:bodyPr vert="horz" wrap="square" lIns="114846" tIns="114846" rIns="114846" bIns="11484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235673"/>
            <a:ext cx="4926357" cy="8721127"/>
          </a:xfrm>
          <a:prstGeom prst="rect">
            <a:avLst/>
          </a:prstGeom>
        </p:spPr>
        <p:txBody>
          <a:bodyPr lIns="156573" tIns="78286" rIns="156573" bIns="78286" anchor="b"/>
          <a:lstStyle>
            <a:lvl1pPr algn="r">
              <a:lnSpc>
                <a:spcPts val="7700"/>
              </a:lnSpc>
              <a:defRPr b="1">
                <a:latin typeface="Arial"/>
                <a:cs typeface="Arial"/>
              </a:defRPr>
            </a:lvl1pPr>
          </a:lstStyle>
          <a:p>
            <a:r>
              <a:rPr lang="en-CA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121400" y="1235673"/>
            <a:ext cx="3987800" cy="15816654"/>
          </a:xfrm>
          <a:prstGeom prst="rect">
            <a:avLst/>
          </a:prstGeom>
        </p:spPr>
        <p:txBody>
          <a:bodyPr lIns="156573" tIns="78286" rIns="156573" bIns="78286" anchor="ctr">
            <a:normAutofit/>
          </a:bodyPr>
          <a:lstStyle>
            <a:lvl1pPr marL="0" indent="0" algn="l">
              <a:buNone/>
              <a:defRPr sz="3600" b="1" cap="all">
                <a:solidFill>
                  <a:schemeClr val="tx1"/>
                </a:solidFill>
                <a:latin typeface="Arial"/>
                <a:cs typeface="Arial"/>
              </a:defRPr>
            </a:lvl1pPr>
            <a:lvl2pPr marL="8163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6327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4491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2655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0819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898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714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5310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dirty="0" smtClean="0"/>
              <a:t>Click to edit Master subtitle style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0"/>
          </p:nvPr>
        </p:nvSpPr>
        <p:spPr>
          <a:xfrm>
            <a:off x="685800" y="10383867"/>
            <a:ext cx="4926357" cy="6668460"/>
          </a:xfrm>
          <a:prstGeom prst="rect">
            <a:avLst/>
          </a:prstGeom>
        </p:spPr>
        <p:txBody>
          <a:bodyPr vert="horz" lIns="156573" tIns="78286" rIns="156573" bIns="78286"/>
          <a:lstStyle>
            <a:lvl1pPr marL="0" indent="0" algn="r">
              <a:spcBef>
                <a:spcPts val="0"/>
              </a:spcBef>
              <a:buFont typeface="Arial"/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1pPr>
            <a:lvl2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2pPr>
            <a:lvl3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3pPr>
            <a:lvl4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4pPr>
            <a:lvl5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5pPr>
          </a:lstStyle>
          <a:p>
            <a:pPr lvl="0"/>
            <a:r>
              <a:rPr lang="en-CA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ctr" defTabSz="816384" rtl="0" eaLnBrk="1" latinLnBrk="0" hangingPunct="1">
        <a:spcBef>
          <a:spcPct val="0"/>
        </a:spcBef>
        <a:buNone/>
        <a:defRPr sz="7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12288" indent="-612288" algn="l" defTabSz="816384" rtl="0" eaLnBrk="1" latinLnBrk="0" hangingPunct="1">
        <a:spcBef>
          <a:spcPct val="20000"/>
        </a:spcBef>
        <a:buFont typeface="Arial"/>
        <a:buChar char="•"/>
        <a:defRPr sz="5700" kern="1200">
          <a:solidFill>
            <a:schemeClr val="tx1"/>
          </a:solidFill>
          <a:latin typeface="+mn-lt"/>
          <a:ea typeface="+mn-ea"/>
          <a:cs typeface="+mn-cs"/>
        </a:defRPr>
      </a:lvl1pPr>
      <a:lvl2pPr marL="1326623" indent="-510240" algn="l" defTabSz="816384" rtl="0" eaLnBrk="1" latinLnBrk="0" hangingPunct="1">
        <a:spcBef>
          <a:spcPct val="20000"/>
        </a:spcBef>
        <a:buFont typeface="Arial"/>
        <a:buChar char="–"/>
        <a:defRPr sz="5000" kern="1200">
          <a:solidFill>
            <a:schemeClr val="tx1"/>
          </a:solidFill>
          <a:latin typeface="+mn-lt"/>
          <a:ea typeface="+mn-ea"/>
          <a:cs typeface="+mn-cs"/>
        </a:defRPr>
      </a:lvl2pPr>
      <a:lvl3pPr marL="2040959" indent="-408192" algn="l" defTabSz="81638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2857341" indent="-408192" algn="l" defTabSz="816384" rtl="0" eaLnBrk="1" latinLnBrk="0" hangingPunct="1">
        <a:spcBef>
          <a:spcPct val="20000"/>
        </a:spcBef>
        <a:buFont typeface="Arial"/>
        <a:buChar char="–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73726" indent="-408192" algn="l" defTabSz="816384" rtl="0" eaLnBrk="1" latinLnBrk="0" hangingPunct="1">
        <a:spcBef>
          <a:spcPct val="20000"/>
        </a:spcBef>
        <a:buFont typeface="Arial"/>
        <a:buChar char="»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490109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306491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122875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6939260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1638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63276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449151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26553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081916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89830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71468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531067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30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Exam </a:t>
            </a:r>
            <a:r>
              <a:rPr lang="en-US" dirty="0" smtClean="0"/>
              <a:t>prep</a:t>
            </a:r>
            <a:br>
              <a:rPr lang="en-US" dirty="0" smtClean="0"/>
            </a:br>
            <a:r>
              <a:rPr lang="en-US" dirty="0" smtClean="0"/>
              <a:t>classes </a:t>
            </a:r>
            <a:r>
              <a:rPr lang="en-US" dirty="0"/>
              <a:t>available in the library</a:t>
            </a:r>
          </a:p>
        </p:txBody>
      </p:sp>
      <p:sp>
        <p:nvSpPr>
          <p:cNvPr id="32" name="Subtitle 3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Are you stressed about exams</a:t>
            </a:r>
            <a:r>
              <a:rPr lang="en-US" dirty="0" smtClean="0"/>
              <a:t>?</a:t>
            </a:r>
            <a:br>
              <a:rPr lang="en-US" dirty="0" smtClean="0"/>
            </a:br>
            <a:r>
              <a:rPr lang="en-US" dirty="0" smtClean="0"/>
              <a:t>Do </a:t>
            </a:r>
            <a:r>
              <a:rPr lang="en-US" dirty="0"/>
              <a:t>you </a:t>
            </a:r>
            <a:r>
              <a:rPr lang="en-US" dirty="0" smtClean="0"/>
              <a:t>need </a:t>
            </a:r>
            <a:r>
              <a:rPr lang="en-US" dirty="0" err="1" smtClean="0"/>
              <a:t>Support?Advice</a:t>
            </a:r>
            <a:r>
              <a:rPr lang="en-US" dirty="0" smtClean="0"/>
              <a:t>?</a:t>
            </a:r>
          </a:p>
          <a:p>
            <a:endParaRPr lang="en-US" dirty="0"/>
          </a:p>
          <a:p>
            <a:r>
              <a:rPr lang="en-US" dirty="0" smtClean="0"/>
              <a:t>There are instructors and tutors available to help prepare you for upcoming exams.</a:t>
            </a:r>
          </a:p>
          <a:p>
            <a:endParaRPr lang="en-US" dirty="0"/>
          </a:p>
        </p:txBody>
      </p:sp>
      <p:sp>
        <p:nvSpPr>
          <p:cNvPr id="33" name="Text Placeholder 3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Join us</a:t>
            </a:r>
            <a:br>
              <a:rPr lang="en-US" dirty="0"/>
            </a:br>
            <a:r>
              <a:rPr lang="en-US" dirty="0"/>
              <a:t>WEDNESDAYS</a:t>
            </a:r>
          </a:p>
          <a:p>
            <a:r>
              <a:rPr lang="en-US" dirty="0"/>
              <a:t>Jan. 12 – Feb. </a:t>
            </a:r>
            <a:r>
              <a:rPr lang="en-US" dirty="0" smtClean="0"/>
              <a:t>18</a:t>
            </a:r>
            <a:br>
              <a:rPr lang="en-US" dirty="0" smtClean="0"/>
            </a:br>
            <a:r>
              <a:rPr lang="en-US" dirty="0" smtClean="0"/>
              <a:t>7</a:t>
            </a:r>
            <a:r>
              <a:rPr lang="en-US" dirty="0"/>
              <a:t>– 9 p.m.</a:t>
            </a:r>
          </a:p>
          <a:p>
            <a:r>
              <a:rPr lang="en-US" dirty="0"/>
              <a:t>QE II </a:t>
            </a:r>
            <a:r>
              <a:rPr lang="en-US" dirty="0" smtClean="0"/>
              <a:t>Library</a:t>
            </a:r>
            <a:br>
              <a:rPr lang="en-US" dirty="0" smtClean="0"/>
            </a:br>
            <a:r>
              <a:rPr lang="en-US" dirty="0" smtClean="0"/>
              <a:t>RM </a:t>
            </a:r>
            <a:r>
              <a:rPr lang="en-US" dirty="0"/>
              <a:t>3024</a:t>
            </a:r>
          </a:p>
        </p:txBody>
      </p:sp>
      <p:sp>
        <p:nvSpPr>
          <p:cNvPr id="7" name="Text Box 14"/>
          <p:cNvSpPr txBox="1">
            <a:spLocks noChangeArrowheads="1"/>
          </p:cNvSpPr>
          <p:nvPr/>
        </p:nvSpPr>
        <p:spPr bwMode="auto">
          <a:xfrm>
            <a:off x="2740318" y="17052327"/>
            <a:ext cx="2682582" cy="9393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156573" algn="r" defTabSz="1148460" fontAlgn="base">
              <a:spcBef>
                <a:spcPct val="0"/>
              </a:spcBef>
              <a:spcAft>
                <a:spcPct val="0"/>
              </a:spcAft>
            </a:pPr>
            <a:r>
              <a:rPr lang="en-US" sz="3100" dirty="0" err="1" smtClean="0">
                <a:solidFill>
                  <a:srgbClr val="FFFFFE"/>
                </a:solidFill>
                <a:latin typeface="Arial" charset="0"/>
                <a:ea typeface="Times New Roman" charset="0"/>
              </a:rPr>
              <a:t>www.mun.ca</a:t>
            </a:r>
            <a:endParaRPr lang="en-US" sz="3100" dirty="0">
              <a:solidFill>
                <a:srgbClr val="FFFFFE"/>
              </a:solidFill>
              <a:latin typeface="Arial" charset="0"/>
              <a:ea typeface="Times New Roman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PinkRoyalBlue">
      <a:dk1>
        <a:srgbClr val="1B266D"/>
      </a:dk1>
      <a:lt1>
        <a:srgbClr val="C82174"/>
      </a:lt1>
      <a:dk2>
        <a:srgbClr val="C82174"/>
      </a:dk2>
      <a:lt2>
        <a:srgbClr val="1B266D"/>
      </a:lt2>
      <a:accent1>
        <a:srgbClr val="C82174"/>
      </a:accent1>
      <a:accent2>
        <a:srgbClr val="1B266D"/>
      </a:accent2>
      <a:accent3>
        <a:srgbClr val="6C706F"/>
      </a:accent3>
      <a:accent4>
        <a:srgbClr val="0D0D0D"/>
      </a:accent4>
      <a:accent5>
        <a:srgbClr val="FFFFFE"/>
      </a:accent5>
      <a:accent6>
        <a:srgbClr val="FFFFFE"/>
      </a:accent6>
      <a:hlink>
        <a:srgbClr val="0D0D0D"/>
      </a:hlink>
      <a:folHlink>
        <a:srgbClr val="0D0D0D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1628</TotalTime>
  <Words>35</Words>
  <Application>Microsoft Macintosh PowerPoint</Application>
  <PresentationFormat>Custom</PresentationFormat>
  <Paragraphs>10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Exam prep classes available in the library</vt:lpstr>
    </vt:vector>
  </TitlesOfParts>
  <Company>MUN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Andrews</dc:creator>
  <cp:lastModifiedBy>Microsoft Office User</cp:lastModifiedBy>
  <cp:revision>34</cp:revision>
  <cp:lastPrinted>2012-12-19T13:35:13Z</cp:lastPrinted>
  <dcterms:created xsi:type="dcterms:W3CDTF">2012-11-27T16:49:53Z</dcterms:created>
  <dcterms:modified xsi:type="dcterms:W3CDTF">2013-01-25T18:08:02Z</dcterms:modified>
</cp:coreProperties>
</file>

<file path=docProps/thumbnail.jpeg>
</file>