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43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79237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0D0D0D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0D0D0D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4"/>
                </a:solidFill>
              </a:rPr>
              <a:t>How to </a:t>
            </a:r>
            <a:r>
              <a:rPr lang="en-US" dirty="0" smtClean="0">
                <a:solidFill>
                  <a:schemeClr val="accent4"/>
                </a:solidFill>
              </a:rPr>
              <a:t>survive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on campus: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a workshop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0D0D0D"/>
                </a:solidFill>
              </a:rPr>
              <a:t>Registration is now open for workshops for </a:t>
            </a:r>
            <a:r>
              <a:rPr lang="en-US" dirty="0" err="1">
                <a:solidFill>
                  <a:srgbClr val="0D0D0D"/>
                </a:solidFill>
              </a:rPr>
              <a:t>january</a:t>
            </a:r>
            <a:r>
              <a:rPr lang="en-US" dirty="0">
                <a:solidFill>
                  <a:srgbClr val="0D0D0D"/>
                </a:solidFill>
              </a:rPr>
              <a:t> 2013. </a:t>
            </a:r>
          </a:p>
          <a:p>
            <a:pPr algn="ctr"/>
            <a:r>
              <a:rPr lang="en-US" dirty="0">
                <a:solidFill>
                  <a:srgbClr val="0D0D0D"/>
                </a:solidFill>
              </a:rPr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D0D0D"/>
                </a:solidFill>
              </a:rPr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angarineWhite">
      <a:dk1>
        <a:srgbClr val="FFFFFF"/>
      </a:dk1>
      <a:lt1>
        <a:srgbClr val="EFA82F"/>
      </a:lt1>
      <a:dk2>
        <a:srgbClr val="EFA82F"/>
      </a:dk2>
      <a:lt2>
        <a:srgbClr val="FFFFFF"/>
      </a:lt2>
      <a:accent1>
        <a:srgbClr val="EFA82F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1649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43</cp:revision>
  <cp:lastPrinted>2012-12-19T13:35:13Z</cp:lastPrinted>
  <dcterms:created xsi:type="dcterms:W3CDTF">2012-11-27T16:49:53Z</dcterms:created>
  <dcterms:modified xsi:type="dcterms:W3CDTF">2013-03-05T12:07:01Z</dcterms:modified>
</cp:coreProperties>
</file>