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480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 for a reception in their </a:t>
            </a:r>
            <a:r>
              <a:rPr lang="en-US" dirty="0" err="1">
                <a:solidFill>
                  <a:schemeClr val="tx1"/>
                </a:solidFill>
              </a:rPr>
              <a:t>honour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Saturday, Jan. 13, 2013</a:t>
            </a:r>
          </a:p>
          <a:p>
            <a:r>
              <a:rPr lang="en-US" dirty="0">
                <a:solidFill>
                  <a:schemeClr val="tx1"/>
                </a:solidFill>
              </a:rPr>
              <a:t>7 p.m.</a:t>
            </a:r>
          </a:p>
          <a:p>
            <a:r>
              <a:rPr lang="en-US" dirty="0">
                <a:solidFill>
                  <a:schemeClr val="tx1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Yellow">
      <a:dk1>
        <a:srgbClr val="E1E22C"/>
      </a:dk1>
      <a:lt1>
        <a:srgbClr val="832A75"/>
      </a:lt1>
      <a:dk2>
        <a:srgbClr val="832A75"/>
      </a:dk2>
      <a:lt2>
        <a:srgbClr val="E1E22C"/>
      </a:lt2>
      <a:accent1>
        <a:srgbClr val="832A75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28</cp:revision>
  <cp:lastPrinted>2012-12-19T13:35:13Z</cp:lastPrinted>
  <dcterms:created xsi:type="dcterms:W3CDTF">2012-11-27T16:49:53Z</dcterms:created>
  <dcterms:modified xsi:type="dcterms:W3CDTF">2013-01-25T17:42:01Z</dcterms:modified>
</cp:coreProperties>
</file>