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White">
      <a:dk1>
        <a:srgbClr val="FFFFFF"/>
      </a:dk1>
      <a:lt1>
        <a:srgbClr val="C82174"/>
      </a:lt1>
      <a:dk2>
        <a:srgbClr val="C82174"/>
      </a:dk2>
      <a:lt2>
        <a:srgbClr val="FFFFFF"/>
      </a:lt2>
      <a:accent1>
        <a:srgbClr val="C8217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29</cp:revision>
  <cp:lastPrinted>2012-12-19T13:35:13Z</cp:lastPrinted>
  <dcterms:created xsi:type="dcterms:W3CDTF">2012-11-27T16:49:53Z</dcterms:created>
  <dcterms:modified xsi:type="dcterms:W3CDTF">2013-01-25T17:38:22Z</dcterms:modified>
</cp:coreProperties>
</file>