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40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harcoalTangarine">
      <a:dk1>
        <a:srgbClr val="E1E22C"/>
      </a:dk1>
      <a:lt1>
        <a:srgbClr val="636262"/>
      </a:lt1>
      <a:dk2>
        <a:srgbClr val="636262"/>
      </a:dk2>
      <a:lt2>
        <a:srgbClr val="E1E22C"/>
      </a:lt2>
      <a:accent1>
        <a:srgbClr val="636262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2013-03-05T12:02:24Z</dcterms:modified>
</cp:coreProperties>
</file>