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5" d="100"/>
          <a:sy n="65" d="100"/>
        </p:scale>
        <p:origin x="-3472" y="1152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SkyBlue">
      <a:dk1>
        <a:srgbClr val="3E65A0"/>
      </a:dk1>
      <a:lt1>
        <a:srgbClr val="E27222"/>
      </a:lt1>
      <a:dk2>
        <a:srgbClr val="E27222"/>
      </a:dk2>
      <a:lt2>
        <a:srgbClr val="3E65A0"/>
      </a:lt2>
      <a:accent1>
        <a:srgbClr val="E27222"/>
      </a:accent1>
      <a:accent2>
        <a:srgbClr val="3E65A0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34</cp:revision>
  <cp:lastPrinted>2012-12-19T13:35:13Z</cp:lastPrinted>
  <dcterms:created xsi:type="dcterms:W3CDTF">2012-11-27T16:49:53Z</dcterms:created>
  <dcterms:modified xsi:type="dcterms:W3CDTF">2013-03-05T12:02:01Z</dcterms:modified>
</cp:coreProperties>
</file>