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8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Are you stressed about exams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smtClean="0"/>
              <a:t>need </a:t>
            </a:r>
            <a:r>
              <a:rPr lang="en-US" dirty="0" err="1" smtClean="0"/>
              <a:t>Support?Advice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There are instructors and tutors available to help prepare you for upcoming exams.</a:t>
            </a:r>
          </a:p>
          <a:p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ackPink">
      <a:dk1>
        <a:srgbClr val="C82174"/>
      </a:dk1>
      <a:lt1>
        <a:srgbClr val="141313"/>
      </a:lt1>
      <a:dk2>
        <a:srgbClr val="141313"/>
      </a:dk2>
      <a:lt2>
        <a:srgbClr val="C82174"/>
      </a:lt2>
      <a:accent1>
        <a:srgbClr val="141313"/>
      </a:accent1>
      <a:accent2>
        <a:srgbClr val="C82174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26</cp:revision>
  <cp:lastPrinted>2012-12-19T13:35:13Z</cp:lastPrinted>
  <dcterms:created xsi:type="dcterms:W3CDTF">2012-11-27T16:49:53Z</dcterms:created>
  <dcterms:modified xsi:type="dcterms:W3CDTF">2013-01-25T18:03:10Z</dcterms:modified>
</cp:coreProperties>
</file>