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351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009380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009380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Monday, </a:t>
            </a:r>
            <a:r>
              <a:rPr lang="en-US" dirty="0" smtClean="0">
                <a:solidFill>
                  <a:schemeClr val="tx1"/>
                </a:solidFill>
              </a:rPr>
              <a:t>Jan. 14, 2013  </a:t>
            </a:r>
            <a:r>
              <a:rPr lang="en-US" dirty="0">
                <a:solidFill>
                  <a:schemeClr val="tx1"/>
                </a:solidFill>
              </a:rPr>
              <a:t>|   8 p.m. </a:t>
            </a:r>
            <a:r>
              <a:rPr lang="en-US" dirty="0" smtClean="0">
                <a:solidFill>
                  <a:schemeClr val="tx1"/>
                </a:solidFill>
              </a:rPr>
              <a:t>at the </a:t>
            </a:r>
            <a:r>
              <a:rPr lang="en-US" dirty="0" err="1" smtClean="0">
                <a:solidFill>
                  <a:schemeClr val="tx1"/>
                </a:solidFill>
              </a:rPr>
              <a:t>Clocktower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angerineTeal">
      <a:dk1>
        <a:srgbClr val="009380"/>
      </a:dk1>
      <a:lt1>
        <a:srgbClr val="EFA82F"/>
      </a:lt1>
      <a:dk2>
        <a:srgbClr val="EFA82F"/>
      </a:dk2>
      <a:lt2>
        <a:srgbClr val="009380"/>
      </a:lt2>
      <a:accent1>
        <a:srgbClr val="EFA82F"/>
      </a:accent1>
      <a:accent2>
        <a:srgbClr val="00938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41</cp:revision>
  <cp:lastPrinted>2012-12-19T13:35:13Z</cp:lastPrinted>
  <dcterms:created xsi:type="dcterms:W3CDTF">2012-11-27T16:49:53Z</dcterms:created>
  <dcterms:modified xsi:type="dcterms:W3CDTF">2013-03-05T12:00:19Z</dcterms:modified>
</cp:coreProperties>
</file>