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5" d="100"/>
          <a:sy n="65" d="100"/>
        </p:scale>
        <p:origin x="-3240" y="2560"/>
      </p:cViewPr>
      <p:guideLst>
        <p:guide orient="horz" pos="6272"/>
        <p:guide pos="34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515453"/>
                </a:solidFill>
              </a:rPr>
              <a:t>Are you stressed about exams</a:t>
            </a:r>
            <a:r>
              <a:rPr lang="en-US" dirty="0" smtClean="0">
                <a:solidFill>
                  <a:srgbClr val="515453"/>
                </a:solidFill>
              </a:rPr>
              <a:t>?</a:t>
            </a:r>
            <a:br>
              <a:rPr lang="en-US" dirty="0" smtClean="0">
                <a:solidFill>
                  <a:srgbClr val="515453"/>
                </a:solidFill>
              </a:rPr>
            </a:br>
            <a:r>
              <a:rPr lang="en-US" dirty="0" smtClean="0">
                <a:solidFill>
                  <a:srgbClr val="515453"/>
                </a:solidFill>
              </a:rPr>
              <a:t>Do </a:t>
            </a:r>
            <a:r>
              <a:rPr lang="en-US" dirty="0">
                <a:solidFill>
                  <a:srgbClr val="515453"/>
                </a:solidFill>
              </a:rPr>
              <a:t>you </a:t>
            </a:r>
            <a:r>
              <a:rPr lang="en-US" dirty="0" smtClean="0">
                <a:solidFill>
                  <a:srgbClr val="515453"/>
                </a:solidFill>
              </a:rPr>
              <a:t>need </a:t>
            </a:r>
            <a:r>
              <a:rPr lang="en-US" dirty="0" err="1" smtClean="0">
                <a:solidFill>
                  <a:srgbClr val="515453"/>
                </a:solidFill>
              </a:rPr>
              <a:t>Support?Advice</a:t>
            </a:r>
            <a:r>
              <a:rPr lang="en-US" dirty="0" smtClean="0">
                <a:solidFill>
                  <a:srgbClr val="515453"/>
                </a:solidFill>
              </a:rPr>
              <a:t>?</a:t>
            </a:r>
          </a:p>
          <a:p>
            <a:endParaRPr lang="en-US" dirty="0">
              <a:solidFill>
                <a:srgbClr val="515453"/>
              </a:solidFill>
            </a:endParaRPr>
          </a:p>
          <a:p>
            <a:r>
              <a:rPr lang="en-US" dirty="0" smtClean="0">
                <a:solidFill>
                  <a:srgbClr val="515453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rgbClr val="515453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3493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harcoalTangarine">
      <a:dk1>
        <a:srgbClr val="E1E22C"/>
      </a:dk1>
      <a:lt1>
        <a:srgbClr val="636262"/>
      </a:lt1>
      <a:dk2>
        <a:srgbClr val="636262"/>
      </a:dk2>
      <a:lt2>
        <a:srgbClr val="E1E22C"/>
      </a:lt2>
      <a:accent1>
        <a:srgbClr val="636262"/>
      </a:accent1>
      <a:accent2>
        <a:srgbClr val="E1E22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26</cp:revision>
  <cp:lastPrinted>2012-12-19T13:35:13Z</cp:lastPrinted>
  <dcterms:created xsi:type="dcterms:W3CDTF">2012-11-27T16:49:53Z</dcterms:created>
  <dcterms:modified xsi:type="dcterms:W3CDTF">2013-01-25T18:02:55Z</dcterms:modified>
</cp:coreProperties>
</file>