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56" r:id="rId2"/>
    <p:sldId id="258" r:id="rId3"/>
    <p:sldId id="266" r:id="rId4"/>
    <p:sldId id="261" r:id="rId5"/>
    <p:sldId id="271" r:id="rId6"/>
    <p:sldId id="260" r:id="rId7"/>
    <p:sldId id="273" r:id="rId8"/>
    <p:sldId id="274" r:id="rId9"/>
    <p:sldId id="275" r:id="rId10"/>
    <p:sldId id="276" r:id="rId11"/>
    <p:sldId id="277" r:id="rId12"/>
    <p:sldId id="269" r:id="rId13"/>
    <p:sldId id="279" r:id="rId14"/>
    <p:sldId id="280" r:id="rId15"/>
    <p:sldId id="281" r:id="rId16"/>
    <p:sldId id="282" r:id="rId17"/>
    <p:sldId id="265" r:id="rId18"/>
  </p:sldIdLst>
  <p:sldSz cx="12192000" cy="6858000"/>
  <p:notesSz cx="6858000" cy="9144000"/>
  <p:embeddedFontLst>
    <p:embeddedFont>
      <p:font typeface="Avenir Next" panose="020B0503020202020204" pitchFamily="34" charset="0"/>
      <p:regular r:id="rId19"/>
      <p:bold r:id="rId20"/>
      <p:italic r:id="rId21"/>
      <p:boldItalic r:id="rId22"/>
    </p:embeddedFont>
    <p:embeddedFont>
      <p:font typeface="Avenir Next Heavy" panose="020B0903020202020204" pitchFamily="34" charset="0"/>
      <p:bold r:id="rId23"/>
      <p:italic r:id="rId24"/>
      <p:boldItalic r:id="rId25"/>
    </p:embeddedFont>
    <p:embeddedFont>
      <p:font typeface="Montserrat" panose="00000500000000000000" pitchFamily="50" charset="0"/>
      <p:regular r:id="rId26"/>
      <p:bold r:id="rId27"/>
      <p:italic r:id="rId28"/>
      <p:boldItalic r:id="rId29"/>
    </p:embeddedFont>
    <p:embeddedFont>
      <p:font typeface="Montserrat Black" panose="00000A00000000000000" pitchFamily="50" charset="0"/>
      <p:bold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4499"/>
    <a:srgbClr val="8A2433"/>
    <a:srgbClr val="414042"/>
    <a:srgbClr val="BB29BB"/>
    <a:srgbClr val="862633"/>
    <a:srgbClr val="AA439A"/>
    <a:srgbClr val="8A2133"/>
    <a:srgbClr val="CA3639"/>
    <a:srgbClr val="CA3607"/>
    <a:srgbClr val="FF17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35"/>
    <p:restoredTop sz="96405"/>
  </p:normalViewPr>
  <p:slideViewPr>
    <p:cSldViewPr snapToGrid="0">
      <p:cViewPr varScale="1">
        <p:scale>
          <a:sx n="155" d="100"/>
          <a:sy n="155" d="100"/>
        </p:scale>
        <p:origin x="3498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A24D12-C8CF-BB6B-7554-E4443EC0D8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1D9EA3-ACFF-A887-B849-9069846041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04779-561A-ED44-CA1B-2FBBDF4F9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F7595C-87FA-30C1-E4B9-D90C13B0E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71E1DD-352C-8D56-7D27-DDE201C45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302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7D502-2EEC-7528-B3ED-33639FB0B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260260-0644-8A06-6831-3F4F3EC625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E54014-4D9C-0683-5B55-C6FD0E2E6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CEB13E-74A2-DB09-E51B-CDC89DDF5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FCB0C-96AC-E471-456B-AD233D59C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126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A9037F-3445-E45C-FF5B-EC31A273E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5C0268-C180-9F0E-DF6D-72AB09D588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4356B-DEAD-80CE-AA98-BFDB915C7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438729-F5DB-1FA0-E1E2-5B4BD7D83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9F4EB-1F43-DEB8-8F54-E9F858FF8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961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CB51E66-4B4F-808B-B6FD-D5CDDE2112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13122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B87DEC4-8C20-9561-30FE-DB476AEB79A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9274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95A38-8EBD-4701-F84F-A42F400EF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B61A0-A29A-2D62-BB4E-062EB51370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5F233D-2EC5-0858-B1C8-E5660A0FCA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DC6092-CDC8-4D36-A90F-78D35DC49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922E4-F800-D46D-11B5-0B503E2AD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1FE06-FBBE-A8CA-3ADB-7AE6DD9F9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156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F44E7-4BA5-173E-9D46-E57580935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7C973A-6A48-10BF-2794-2DBD4B1F0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409A5B-F525-D421-C943-728A436C6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CA9E78-0F31-2583-2336-C603FE4EC5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248475-BE3A-6BF2-11B9-39AF42DAB6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460F77-6B91-AF09-E175-7760F57EB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30AF11-8624-AC82-C810-2FF7EC24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157C95-7D64-4C44-6A61-05C3F6A05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122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8EEBE-707B-F693-FEBE-6699F4ECC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F06F8D-D606-0A7F-CBA7-CCCF9DCCB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D475F7-8F00-3111-87E4-422165132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6853F6-2BC9-95F4-B975-ABF220C11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01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BB94FD-109E-D67A-6F4B-12A068B12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500E88-B3CE-9E8D-B4B9-3DFE1834D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C16976-D79D-9C82-5057-17742E78B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20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318BE-BA82-02E3-4CC7-73F2DB09C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599388-19E1-9D48-076E-1EA8257AB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FB9BF8-F92E-CCAE-6142-A7BF07154F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1BCD25-6505-1A73-354E-6AE64D1FB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A254E-C384-47A2-6528-DA7B6E7BF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2C5BD3-E551-04E4-5D8A-3D1EB539C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973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C017C9-CB90-D9E3-0459-6AB175572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979A71-A55E-A5DA-DC1C-A22902904D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4C3581-A242-7A69-397F-EC25EABA2A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E2E936-5464-E5C6-0294-9F4CFAB22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2DDA0-4CB3-CE4B-AFC7-A69E95D6512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A6A22A-3FCA-7DC3-ACBF-3BA3E307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92EC8D-FFF7-412E-3FD1-C4337B695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455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A9511C-4E6A-A3DA-B1EE-748208775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BA8C32-08D0-38E8-566C-29DE74884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E6BBB-E664-60B9-8659-F061B55F18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2DDA0-4CB3-CE4B-AFC7-A69E95D65128}" type="datetimeFigureOut">
              <a:rPr lang="en-US" smtClean="0"/>
              <a:t>11/18/2024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08AAC-6335-19C1-BE66-F7909AA4A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8474B7-C23C-3B7C-F14D-19BA4A99F6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00359-BD1D-9943-B6C5-4A98D4A68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747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8244F6F-000C-DAB9-44DE-AFF36C5E5B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8A2433"/>
              </a:gs>
              <a:gs pos="84000">
                <a:srgbClr val="AA44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 descr="A collage of people and fireworks">
            <a:extLst>
              <a:ext uri="{FF2B5EF4-FFF2-40B4-BE49-F238E27FC236}">
                <a16:creationId xmlns:a16="http://schemas.microsoft.com/office/drawing/2014/main" id="{2014F8F3-99A9-B9FC-82EE-F61DF2FAC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839" y="452437"/>
            <a:ext cx="4764861" cy="5953125"/>
          </a:xfrm>
          <a:prstGeom prst="rect">
            <a:avLst/>
          </a:prstGeom>
        </p:spPr>
      </p:pic>
      <p:pic>
        <p:nvPicPr>
          <p:cNvPr id="10" name="Picture 9" descr="A white text with a black background&#10;&#10;Description automatically generated">
            <a:extLst>
              <a:ext uri="{FF2B5EF4-FFF2-40B4-BE49-F238E27FC236}">
                <a16:creationId xmlns:a16="http://schemas.microsoft.com/office/drawing/2014/main" id="{C1F81F5B-BBE9-4D31-F1B6-C7510C221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538" y="2058793"/>
            <a:ext cx="4510187" cy="217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12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41C939C1-7BBF-2252-627B-F8B4097DE5F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784" b="7784"/>
          <a:stretch/>
        </p:blipFill>
        <p:spPr>
          <a:xfrm>
            <a:off x="0" y="0"/>
            <a:ext cx="12192000" cy="685800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2CBC3A-F893-64FD-85DE-67CDDB4DB5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750213-7F44-C5F4-AEC8-6EDB5B5D395E}"/>
              </a:ext>
            </a:extLst>
          </p:cNvPr>
          <p:cNvSpPr txBox="1">
            <a:spLocks/>
          </p:cNvSpPr>
          <p:nvPr/>
        </p:nvSpPr>
        <p:spPr>
          <a:xfrm>
            <a:off x="4080117" y="322729"/>
            <a:ext cx="7775552" cy="22754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5000"/>
              </a:lnSpc>
            </a:pPr>
            <a:r>
              <a:rPr lang="en-US" sz="5600" b="1" dirty="0">
                <a:solidFill>
                  <a:srgbClr val="AA439A"/>
                </a:solidFill>
                <a:latin typeface="Montserrat Black" panose="00000A00000000000000" pitchFamily="50" charset="0"/>
              </a:rPr>
              <a:t>CLICK HERE TO EDIT.</a:t>
            </a:r>
          </a:p>
        </p:txBody>
      </p:sp>
    </p:spTree>
    <p:extLst>
      <p:ext uri="{BB962C8B-B14F-4D97-AF65-F5344CB8AC3E}">
        <p14:creationId xmlns:p14="http://schemas.microsoft.com/office/powerpoint/2010/main" val="2053123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skeleton of a whale from the ceiling&#10;&#10;Description automatically generated">
            <a:extLst>
              <a:ext uri="{FF2B5EF4-FFF2-40B4-BE49-F238E27FC236}">
                <a16:creationId xmlns:a16="http://schemas.microsoft.com/office/drawing/2014/main" id="{31D86E8A-17BA-0352-034D-B0098895F2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alphaModFix amt="35000"/>
          </a:blip>
          <a:srcRect t="31234" b="31234"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6B94C87-B304-D986-8921-0F25DD656B24}"/>
              </a:ext>
            </a:extLst>
          </p:cNvPr>
          <p:cNvSpPr txBox="1">
            <a:spLocks/>
          </p:cNvSpPr>
          <p:nvPr/>
        </p:nvSpPr>
        <p:spPr>
          <a:xfrm>
            <a:off x="302558" y="322729"/>
            <a:ext cx="8229600" cy="22754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en-US" sz="5600" b="1" dirty="0">
                <a:solidFill>
                  <a:srgbClr val="8A2133"/>
                </a:solidFill>
                <a:latin typeface="Montserrat Black" panose="00000A00000000000000" pitchFamily="50" charset="0"/>
              </a:rPr>
              <a:t>CLICK HERE TO EDIT.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8A1621-EFF3-CA43-FF66-8046121B83CD}"/>
              </a:ext>
            </a:extLst>
          </p:cNvPr>
          <p:cNvSpPr/>
          <p:nvPr/>
        </p:nvSpPr>
        <p:spPr>
          <a:xfrm>
            <a:off x="0" y="5545393"/>
            <a:ext cx="12192000" cy="1312607"/>
          </a:xfrm>
          <a:prstGeom prst="rect">
            <a:avLst/>
          </a:prstGeom>
          <a:gradFill>
            <a:gsLst>
              <a:gs pos="27000">
                <a:srgbClr val="8A2433"/>
              </a:gs>
              <a:gs pos="77000">
                <a:srgbClr val="AA449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21C06E-3700-0A41-6E03-9B4F453467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323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>
            <a:extLst>
              <a:ext uri="{FF2B5EF4-FFF2-40B4-BE49-F238E27FC236}">
                <a16:creationId xmlns:a16="http://schemas.microsoft.com/office/drawing/2014/main" id="{65DDBA85-3CD3-E374-8368-F5A3569B67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4276" y="1384136"/>
            <a:ext cx="6974168" cy="655671"/>
          </a:xfrm>
        </p:spPr>
        <p:txBody>
          <a:bodyPr>
            <a:noAutofit/>
          </a:bodyPr>
          <a:lstStyle/>
          <a:p>
            <a:pPr>
              <a:lnSpc>
                <a:spcPts val="5000"/>
              </a:lnSpc>
            </a:pPr>
            <a:r>
              <a:rPr lang="en-CA" sz="4600" b="1" dirty="0">
                <a:solidFill>
                  <a:srgbClr val="8A2133"/>
                </a:solidFill>
                <a:latin typeface="Montserrat Black" panose="00000A00000000000000" pitchFamily="50" charset="0"/>
              </a:rPr>
              <a:t>CLICK HERE TO EDIT.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4B0CF9-CB89-4BC9-69D2-D8D9CD17202E}"/>
              </a:ext>
            </a:extLst>
          </p:cNvPr>
          <p:cNvSpPr txBox="1"/>
          <p:nvPr/>
        </p:nvSpPr>
        <p:spPr>
          <a:xfrm>
            <a:off x="353644" y="2106604"/>
            <a:ext cx="648228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Black" panose="00000A00000000000000" pitchFamily="50" charset="0"/>
              </a:rPr>
              <a:t>LOREM IPSUM</a:t>
            </a:r>
          </a:p>
          <a:p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Lorem ipsum dolor sit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amet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,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consectetur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adipiscing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elit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, sed do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eiusmod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tempor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incididunt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ut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labore et dolore magna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aliqua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. Ut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enim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ad minim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veniam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,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quis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nostrud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exercitation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ullamco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laboris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nisi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ut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aliquip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ex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ea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commodo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16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consequat</a:t>
            </a:r>
            <a:r>
              <a:rPr lang="en-CA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. 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5E601A-8CD6-BC23-5D7F-8042BD58E6DE}"/>
              </a:ext>
            </a:extLst>
          </p:cNvPr>
          <p:cNvSpPr/>
          <p:nvPr/>
        </p:nvSpPr>
        <p:spPr>
          <a:xfrm>
            <a:off x="0" y="5545393"/>
            <a:ext cx="12192000" cy="1312607"/>
          </a:xfrm>
          <a:prstGeom prst="rect">
            <a:avLst/>
          </a:prstGeom>
          <a:gradFill>
            <a:gsLst>
              <a:gs pos="27000">
                <a:srgbClr val="8A2433"/>
              </a:gs>
              <a:gs pos="77000">
                <a:srgbClr val="AA449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1EEED5-F0A9-5C0F-69F8-0D7FDE201CE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  <p:pic>
        <p:nvPicPr>
          <p:cNvPr id="6" name="Picture 5" descr="A person smiling with a crab skeleton&#10;&#10;Description automatically generated">
            <a:extLst>
              <a:ext uri="{FF2B5EF4-FFF2-40B4-BE49-F238E27FC236}">
                <a16:creationId xmlns:a16="http://schemas.microsoft.com/office/drawing/2014/main" id="{0228AA7E-C5CD-A834-C17E-8736F33EB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9537" y="1052294"/>
            <a:ext cx="3948988" cy="348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313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4AFBE98-FB52-0F0D-4932-8B49A392B1B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A24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Picture Placeholder 7" descr="A close-up of a building&#10;&#10;Description automatically generated">
            <a:extLst>
              <a:ext uri="{FF2B5EF4-FFF2-40B4-BE49-F238E27FC236}">
                <a16:creationId xmlns:a16="http://schemas.microsoft.com/office/drawing/2014/main" id="{A3F8795C-B2E8-96C0-EFD6-C12AF94206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31204" t="3455" r="13615" b="3455"/>
          <a:stretch/>
        </p:blipFill>
        <p:spPr>
          <a:xfrm>
            <a:off x="0" y="0"/>
            <a:ext cx="6096000" cy="68580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BDBA0-AE2D-7BBA-52E5-3DCAB45EE326}"/>
              </a:ext>
            </a:extLst>
          </p:cNvPr>
          <p:cNvSpPr txBox="1">
            <a:spLocks/>
          </p:cNvSpPr>
          <p:nvPr/>
        </p:nvSpPr>
        <p:spPr>
          <a:xfrm>
            <a:off x="6597484" y="1841413"/>
            <a:ext cx="5024855" cy="37774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dolor</a:t>
            </a: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 set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amit</a:t>
            </a:r>
            <a:endParaRPr lang="fr-FR" sz="16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La contribution de chacun est précieuse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Il n'y a pas de vaches sacrées</a:t>
            </a:r>
            <a:endParaRPr lang="en-US" sz="16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Ce n'est pas tout ou rien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Si ce n'est pas ton chemin, c'est peut-être l'autoroute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dolor</a:t>
            </a: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 set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amit</a:t>
            </a:r>
            <a:endParaRPr lang="fr-FR" sz="16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La contribution de chacun est précieuse</a:t>
            </a:r>
          </a:p>
          <a:p>
            <a:pPr marL="342900" indent="-342900" algn="l">
              <a:lnSpc>
                <a:spcPts val="2400"/>
              </a:lnSpc>
              <a:spcAft>
                <a:spcPts val="1200"/>
              </a:spcAft>
              <a:buClr>
                <a:schemeClr val="bg1"/>
              </a:buClr>
              <a:buFont typeface="Wingdings" pitchFamily="2" charset="2"/>
              <a:buChar char="§"/>
            </a:pP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3C991B-5829-C2A7-1517-CA0330780919}"/>
              </a:ext>
            </a:extLst>
          </p:cNvPr>
          <p:cNvSpPr txBox="1">
            <a:spLocks/>
          </p:cNvSpPr>
          <p:nvPr/>
        </p:nvSpPr>
        <p:spPr>
          <a:xfrm>
            <a:off x="6597484" y="1239170"/>
            <a:ext cx="4899924" cy="380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fr-FR" sz="30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CLICK HERE TO EDIT</a:t>
            </a:r>
            <a:endParaRPr lang="en-CA" sz="3000" b="1" dirty="0">
              <a:solidFill>
                <a:schemeClr val="bg1"/>
              </a:solidFill>
              <a:latin typeface="Montserrat Black" panose="00000A00000000000000" pitchFamily="50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84F78A-D5B6-39FF-C10E-92BEA41E7A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46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4AFBE98-FB52-0F0D-4932-8B49A392B1B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3F8795C-B2E8-96C0-EFD6-C12AF94206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33832" t="10005" r="13198" b="634"/>
          <a:stretch/>
        </p:blipFill>
        <p:spPr>
          <a:xfrm>
            <a:off x="0" y="0"/>
            <a:ext cx="6096000" cy="68580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BDBA0-AE2D-7BBA-52E5-3DCAB45EE326}"/>
              </a:ext>
            </a:extLst>
          </p:cNvPr>
          <p:cNvSpPr txBox="1">
            <a:spLocks/>
          </p:cNvSpPr>
          <p:nvPr/>
        </p:nvSpPr>
        <p:spPr>
          <a:xfrm>
            <a:off x="6597484" y="1841413"/>
            <a:ext cx="5024855" cy="37774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dolor</a:t>
            </a: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 set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amit</a:t>
            </a:r>
            <a:endParaRPr lang="fr-FR" sz="16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La contribution de chacun est précieuse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Il n'y a pas de vaches sacrées</a:t>
            </a:r>
            <a:endParaRPr lang="en-US" sz="16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Ce n'est pas tout ou rien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Si ce n'est pas ton chemin, c'est peut-être l'autoroute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dolor</a:t>
            </a: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 set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amit</a:t>
            </a:r>
            <a:endParaRPr lang="fr-FR" sz="16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La contribution de chacun est précieuse</a:t>
            </a:r>
          </a:p>
          <a:p>
            <a:pPr marL="342900" indent="-342900" algn="l">
              <a:lnSpc>
                <a:spcPts val="2400"/>
              </a:lnSpc>
              <a:spcAft>
                <a:spcPts val="1200"/>
              </a:spcAft>
              <a:buClr>
                <a:schemeClr val="bg1"/>
              </a:buClr>
              <a:buFont typeface="Wingdings" pitchFamily="2" charset="2"/>
              <a:buChar char="§"/>
            </a:pP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3C991B-5829-C2A7-1517-CA0330780919}"/>
              </a:ext>
            </a:extLst>
          </p:cNvPr>
          <p:cNvSpPr txBox="1">
            <a:spLocks/>
          </p:cNvSpPr>
          <p:nvPr/>
        </p:nvSpPr>
        <p:spPr>
          <a:xfrm>
            <a:off x="6597484" y="1239170"/>
            <a:ext cx="4899924" cy="380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fr-FR" sz="30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CLICK HERE TO EDIT</a:t>
            </a:r>
            <a:endParaRPr lang="en-CA" sz="3000" b="1" dirty="0">
              <a:solidFill>
                <a:schemeClr val="bg1"/>
              </a:solidFill>
              <a:latin typeface="Montserrat Black" panose="00000A00000000000000" pitchFamily="50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84F78A-D5B6-39FF-C10E-92BEA41E7A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023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4AFBE98-FB52-0F0D-4932-8B49A392B1B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30000">
                <a:srgbClr val="8A2433"/>
              </a:gs>
              <a:gs pos="84000">
                <a:srgbClr val="AA4499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3F8795C-B2E8-96C0-EFD6-C12AF94206E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9556" t="18002" r="10458" b="21992"/>
          <a:stretch/>
        </p:blipFill>
        <p:spPr>
          <a:xfrm>
            <a:off x="0" y="0"/>
            <a:ext cx="6096000" cy="6858000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8BDBA0-AE2D-7BBA-52E5-3DCAB45EE326}"/>
              </a:ext>
            </a:extLst>
          </p:cNvPr>
          <p:cNvSpPr txBox="1">
            <a:spLocks/>
          </p:cNvSpPr>
          <p:nvPr/>
        </p:nvSpPr>
        <p:spPr>
          <a:xfrm>
            <a:off x="6597484" y="1841413"/>
            <a:ext cx="5024855" cy="37774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dolor</a:t>
            </a: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 set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amit</a:t>
            </a:r>
            <a:endParaRPr lang="fr-FR" sz="16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La contribution de chacun est précieuse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Il n'y a pas de vaches sacrées</a:t>
            </a:r>
            <a:endParaRPr lang="en-US" sz="16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Ce n'est pas tout ou rien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Si ce n'est pas ton chemin, c'est peut-être l'autoroute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dolor</a:t>
            </a: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 set </a:t>
            </a:r>
            <a:r>
              <a:rPr lang="fr-FR" sz="1600" dirty="0" err="1">
                <a:solidFill>
                  <a:schemeClr val="bg1"/>
                </a:solidFill>
                <a:latin typeface="Montserrat" panose="00000500000000000000" pitchFamily="50" charset="0"/>
              </a:rPr>
              <a:t>amit</a:t>
            </a:r>
            <a:endParaRPr lang="fr-FR" sz="1600" dirty="0">
              <a:solidFill>
                <a:schemeClr val="bg1"/>
              </a:solidFill>
              <a:latin typeface="Montserrat" panose="00000500000000000000" pitchFamily="50" charset="0"/>
            </a:endParaRP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Écoute deux fois plus que tu parles</a:t>
            </a:r>
          </a:p>
          <a:p>
            <a:pPr marL="342900" indent="-342900" algn="l">
              <a:lnSpc>
                <a:spcPts val="1800"/>
              </a:lnSpc>
              <a:spcAft>
                <a:spcPts val="1000"/>
              </a:spcAft>
              <a:buClr>
                <a:schemeClr val="bg1"/>
              </a:buClr>
              <a:buFont typeface="Wingdings" pitchFamily="2" charset="2"/>
              <a:buChar char="§"/>
            </a:pPr>
            <a:r>
              <a:rPr lang="fr-FR" sz="1600" dirty="0">
                <a:solidFill>
                  <a:schemeClr val="bg1"/>
                </a:solidFill>
                <a:latin typeface="Montserrat" panose="00000500000000000000" pitchFamily="50" charset="0"/>
              </a:rPr>
              <a:t>La contribution de chacun est précieuse</a:t>
            </a:r>
          </a:p>
          <a:p>
            <a:pPr marL="342900" indent="-342900" algn="l">
              <a:lnSpc>
                <a:spcPts val="2400"/>
              </a:lnSpc>
              <a:spcAft>
                <a:spcPts val="1200"/>
              </a:spcAft>
              <a:buClr>
                <a:schemeClr val="bg1"/>
              </a:buClr>
              <a:buFont typeface="Wingdings" pitchFamily="2" charset="2"/>
              <a:buChar char="§"/>
            </a:pPr>
            <a:endParaRPr lang="fr-FR" sz="1800" dirty="0">
              <a:solidFill>
                <a:schemeClr val="bg1"/>
              </a:solidFill>
              <a:latin typeface="Avenir Next" panose="020B0503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3C991B-5829-C2A7-1517-CA0330780919}"/>
              </a:ext>
            </a:extLst>
          </p:cNvPr>
          <p:cNvSpPr txBox="1">
            <a:spLocks/>
          </p:cNvSpPr>
          <p:nvPr/>
        </p:nvSpPr>
        <p:spPr>
          <a:xfrm>
            <a:off x="6597484" y="1239170"/>
            <a:ext cx="4899924" cy="3802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fr-FR" sz="30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CLICK HERE TO EDIT</a:t>
            </a:r>
            <a:endParaRPr lang="en-CA" sz="3000" b="1" dirty="0">
              <a:solidFill>
                <a:schemeClr val="bg1"/>
              </a:solidFill>
              <a:latin typeface="Montserrat Black" panose="00000A00000000000000" pitchFamily="50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84F78A-D5B6-39FF-C10E-92BEA41E7A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7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8244F6F-000C-DAB9-44DE-AFF36C5E5B1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8A2433"/>
              </a:gs>
              <a:gs pos="84000">
                <a:srgbClr val="AA44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Picture 6" descr="A collage of people and fireworks">
            <a:extLst>
              <a:ext uri="{FF2B5EF4-FFF2-40B4-BE49-F238E27FC236}">
                <a16:creationId xmlns:a16="http://schemas.microsoft.com/office/drawing/2014/main" id="{2014F8F3-99A9-B9FC-82EE-F61DF2FAC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839" y="452437"/>
            <a:ext cx="4764861" cy="5953125"/>
          </a:xfrm>
          <a:prstGeom prst="rect">
            <a:avLst/>
          </a:prstGeom>
        </p:spPr>
      </p:pic>
      <p:pic>
        <p:nvPicPr>
          <p:cNvPr id="3" name="Picture 2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2702A68E-8555-4F3A-0484-CB3A6A2283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6614" y="5319585"/>
            <a:ext cx="2474851" cy="907030"/>
          </a:xfrm>
          <a:prstGeom prst="rect">
            <a:avLst/>
          </a:prstGeom>
        </p:spPr>
      </p:pic>
      <p:pic>
        <p:nvPicPr>
          <p:cNvPr id="5" name="Picture 4" descr="A black and tan logo&#10;&#10;Description automatically generated">
            <a:extLst>
              <a:ext uri="{FF2B5EF4-FFF2-40B4-BE49-F238E27FC236}">
                <a16:creationId xmlns:a16="http://schemas.microsoft.com/office/drawing/2014/main" id="{E36C200F-6079-95E6-896E-0E1D72C7D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7039" y="1846348"/>
            <a:ext cx="2801926" cy="72461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810695-84E6-1F9D-196D-7D4E7354DF0C}"/>
              </a:ext>
            </a:extLst>
          </p:cNvPr>
          <p:cNvSpPr txBox="1"/>
          <p:nvPr/>
        </p:nvSpPr>
        <p:spPr>
          <a:xfrm>
            <a:off x="6090877" y="2694547"/>
            <a:ext cx="536383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spc="-300" dirty="0">
                <a:solidFill>
                  <a:schemeClr val="bg1"/>
                </a:solidFill>
                <a:latin typeface="Montserrat" panose="00000500000000000000" pitchFamily="50" charset="0"/>
                <a:cs typeface="Arial Narrow" panose="020B0604020202020204" pitchFamily="34" charset="0"/>
              </a:rPr>
              <a:t>LOOKING BACK,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909D8F-8B06-66B1-1974-3985AE8144B3}"/>
              </a:ext>
            </a:extLst>
          </p:cNvPr>
          <p:cNvSpPr txBox="1"/>
          <p:nvPr/>
        </p:nvSpPr>
        <p:spPr>
          <a:xfrm>
            <a:off x="6090877" y="3250038"/>
            <a:ext cx="5363834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spc="-300" dirty="0">
                <a:solidFill>
                  <a:schemeClr val="bg1"/>
                </a:solidFill>
                <a:latin typeface="Montserrat" panose="00000500000000000000" pitchFamily="50" charset="0"/>
                <a:cs typeface="Arial Narrow" panose="020B0604020202020204" pitchFamily="34" charset="0"/>
              </a:rPr>
              <a:t>LAUNCHING FORTH</a:t>
            </a:r>
          </a:p>
        </p:txBody>
      </p:sp>
    </p:spTree>
    <p:extLst>
      <p:ext uri="{BB962C8B-B14F-4D97-AF65-F5344CB8AC3E}">
        <p14:creationId xmlns:p14="http://schemas.microsoft.com/office/powerpoint/2010/main" val="29333793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E35A2A1-80FC-554D-8226-D31C4CCEAF3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8A2433"/>
              </a:gs>
              <a:gs pos="84000">
                <a:srgbClr val="AA44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7FD5E7-93D2-0ED7-5366-E5FA0E61F1B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667862" y="2820293"/>
            <a:ext cx="2440750" cy="1205057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</a:pPr>
            <a:r>
              <a:rPr lang="en-US" sz="42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THANK</a:t>
            </a:r>
            <a:br>
              <a:rPr lang="en-US" sz="4200" b="1" dirty="0">
                <a:solidFill>
                  <a:schemeClr val="bg1"/>
                </a:solidFill>
                <a:latin typeface="Montserrat Black" panose="00000A00000000000000" pitchFamily="50" charset="0"/>
              </a:rPr>
            </a:br>
            <a:r>
              <a:rPr lang="en-US" sz="42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YOU.</a:t>
            </a:r>
          </a:p>
        </p:txBody>
      </p:sp>
      <p:pic>
        <p:nvPicPr>
          <p:cNvPr id="5" name="Picture 4" descr="A collage of images of people and fireworks">
            <a:extLst>
              <a:ext uri="{FF2B5EF4-FFF2-40B4-BE49-F238E27FC236}">
                <a16:creationId xmlns:a16="http://schemas.microsoft.com/office/drawing/2014/main" id="{5908DDBE-E7FF-C904-CCB7-8B46C4398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50" y="419100"/>
            <a:ext cx="5007410" cy="52863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79B74D-F364-8E83-D8E8-899A022898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0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8A54CE1-120C-D170-9E60-27EFB9275BD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8693" y="1065750"/>
            <a:ext cx="6802621" cy="3370942"/>
          </a:xfrm>
        </p:spPr>
        <p:txBody>
          <a:bodyPr>
            <a:noAutofit/>
          </a:bodyPr>
          <a:lstStyle/>
          <a:p>
            <a:pPr>
              <a:lnSpc>
                <a:spcPts val="6000"/>
              </a:lnSpc>
            </a:pPr>
            <a:r>
              <a:rPr lang="en-US" sz="7000" b="1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Black" panose="00000A00000000000000" pitchFamily="50" charset="0"/>
                <a:cs typeface="Arial Narrow" panose="020B0604020202020204" pitchFamily="34" charset="0"/>
              </a:rPr>
              <a:t>CLICK HERE TO EDIT.</a:t>
            </a:r>
            <a:br>
              <a:rPr lang="en-US" sz="7200" b="1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 Heavy" panose="020B0503020202020204" pitchFamily="34" charset="0"/>
                <a:cs typeface="Arial Narrow" panose="020B0604020202020204" pitchFamily="34" charset="0"/>
              </a:rPr>
            </a:br>
            <a:r>
              <a:rPr lang="en-US" sz="6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Arial Narrow" panose="020B0604020202020204" pitchFamily="34" charset="0"/>
              </a:rPr>
              <a:t>SUBHEAD GOES</a:t>
            </a:r>
            <a:br>
              <a:rPr lang="en-US" sz="6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Arial Narrow" panose="020B0604020202020204" pitchFamily="34" charset="0"/>
              </a:rPr>
            </a:br>
            <a:r>
              <a:rPr lang="en-US" sz="64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  <a:cs typeface="Arial Narrow" panose="020B0604020202020204" pitchFamily="34" charset="0"/>
              </a:rPr>
              <a:t>HERE.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6E7B9D2-AEA4-2BEB-4DAB-921DB9EDF70D}"/>
              </a:ext>
            </a:extLst>
          </p:cNvPr>
          <p:cNvSpPr/>
          <p:nvPr/>
        </p:nvSpPr>
        <p:spPr>
          <a:xfrm>
            <a:off x="0" y="5545393"/>
            <a:ext cx="12192000" cy="1312607"/>
          </a:xfrm>
          <a:prstGeom prst="rect">
            <a:avLst/>
          </a:prstGeom>
          <a:solidFill>
            <a:srgbClr val="AA439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10" name="Picture 9" descr="A person smiling with a dog and fireworks behind her&#10;&#10;Description automatically generated">
            <a:extLst>
              <a:ext uri="{FF2B5EF4-FFF2-40B4-BE49-F238E27FC236}">
                <a16:creationId xmlns:a16="http://schemas.microsoft.com/office/drawing/2014/main" id="{6C512C95-598C-46F2-2562-E92295C47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532" y="844524"/>
            <a:ext cx="3888596" cy="38190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B5FA13F-5E6F-1612-9E3F-429F983B0B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003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A02DF191-5F8D-FB82-DCF0-DA0AD52CA6A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8693" y="1065750"/>
            <a:ext cx="6759372" cy="3370942"/>
          </a:xfrm>
        </p:spPr>
        <p:txBody>
          <a:bodyPr>
            <a:noAutofit/>
          </a:bodyPr>
          <a:lstStyle/>
          <a:p>
            <a:pPr>
              <a:lnSpc>
                <a:spcPts val="6000"/>
              </a:lnSpc>
            </a:pPr>
            <a:r>
              <a:rPr lang="en-US" sz="7000" b="1" spc="-150" dirty="0">
                <a:solidFill>
                  <a:srgbClr val="AA439A"/>
                </a:solidFill>
                <a:latin typeface="Montserrat Black" panose="00000A00000000000000" pitchFamily="50" charset="0"/>
                <a:cs typeface="Arial Narrow" panose="020B0604020202020204" pitchFamily="34" charset="0"/>
              </a:rPr>
              <a:t>CLICK HERE TO EDIT.</a:t>
            </a:r>
            <a:br>
              <a:rPr lang="en-US" sz="7200" b="1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Avenir Next Heavy" panose="020B0503020202020204" pitchFamily="34" charset="0"/>
                <a:cs typeface="Arial Narrow" panose="020B0604020202020204" pitchFamily="34" charset="0"/>
              </a:rPr>
            </a:br>
            <a:r>
              <a:rPr lang="en-US" sz="6400" spc="-150" dirty="0">
                <a:solidFill>
                  <a:srgbClr val="AA439A"/>
                </a:solidFill>
                <a:latin typeface="Montserrat" panose="00000500000000000000" pitchFamily="50" charset="0"/>
                <a:cs typeface="Arial Narrow" panose="020B0604020202020204" pitchFamily="34" charset="0"/>
              </a:rPr>
              <a:t>SUBHEAD GOES</a:t>
            </a:r>
            <a:br>
              <a:rPr lang="en-US" sz="6400" spc="-150" dirty="0">
                <a:solidFill>
                  <a:srgbClr val="AA439A"/>
                </a:solidFill>
                <a:latin typeface="Montserrat" panose="00000500000000000000" pitchFamily="50" charset="0"/>
                <a:cs typeface="Arial Narrow" panose="020B0604020202020204" pitchFamily="34" charset="0"/>
              </a:rPr>
            </a:br>
            <a:r>
              <a:rPr lang="en-US" sz="6400" spc="-150" dirty="0">
                <a:solidFill>
                  <a:srgbClr val="AA439A"/>
                </a:solidFill>
                <a:latin typeface="Montserrat" panose="00000500000000000000" pitchFamily="50" charset="0"/>
                <a:cs typeface="Arial Narrow" panose="020B0604020202020204" pitchFamily="34" charset="0"/>
              </a:rPr>
              <a:t>HERE.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27EED99-45CA-C52F-BDAA-6AC54429F74D}"/>
              </a:ext>
            </a:extLst>
          </p:cNvPr>
          <p:cNvSpPr/>
          <p:nvPr/>
        </p:nvSpPr>
        <p:spPr>
          <a:xfrm>
            <a:off x="0" y="5545393"/>
            <a:ext cx="12192000" cy="1312607"/>
          </a:xfrm>
          <a:prstGeom prst="rect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6" name="Picture 5" descr="A group of buildings and fireworks&#10;&#10;Description automatically generated">
            <a:extLst>
              <a:ext uri="{FF2B5EF4-FFF2-40B4-BE49-F238E27FC236}">
                <a16:creationId xmlns:a16="http://schemas.microsoft.com/office/drawing/2014/main" id="{E359AF00-BF19-2513-E0FF-9248811481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998" y="789685"/>
            <a:ext cx="3994544" cy="39230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7CEE3C-9862-9905-C815-B866F95EFD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143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31F7460-6EB8-5470-968B-2BBD75CFF6A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F00ADB9-8296-5796-0D85-AABC821A451E}"/>
              </a:ext>
            </a:extLst>
          </p:cNvPr>
          <p:cNvSpPr txBox="1"/>
          <p:nvPr/>
        </p:nvSpPr>
        <p:spPr>
          <a:xfrm>
            <a:off x="1997214" y="1654554"/>
            <a:ext cx="819757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CLICK HERE TO EDIT 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Lorem ipsum dolor sit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amet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,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consectetur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adipiscing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elit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, sed do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eiusmod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tempor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incididunt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ut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labore et dolore magna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aliqua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. Ut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enim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ad minim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veniam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,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quis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nostrud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exercitation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ullamco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laboris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nisi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ut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aliquip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ex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ea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commodo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consequat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. Duis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aute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irure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dolor in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reprehenderit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in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voluptate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velit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esse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cillum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dolore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eu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fugiat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nulla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pariatur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.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Excepteur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sint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occaecat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cupidatat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non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proident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, sunt in culpa qui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officia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deserunt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mollit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anim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id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est</a:t>
            </a:r>
            <a:r>
              <a:rPr lang="en-CA" sz="2200" dirty="0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bg1"/>
                </a:solidFill>
                <a:effectLst/>
                <a:latin typeface="Montserrat" panose="00000500000000000000" pitchFamily="50" charset="0"/>
              </a:rPr>
              <a:t>laborum</a:t>
            </a:r>
            <a:endParaRPr lang="en-US" sz="2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C3E8E1-47E3-9B19-2090-055A09C49D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2501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313A6D-7C46-B171-416F-545D7FFB619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DDFCA4-4218-39C8-25B9-3876DF95801D}"/>
              </a:ext>
            </a:extLst>
          </p:cNvPr>
          <p:cNvSpPr txBox="1"/>
          <p:nvPr/>
        </p:nvSpPr>
        <p:spPr>
          <a:xfrm>
            <a:off x="1997214" y="1654554"/>
            <a:ext cx="81975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 Black" panose="00000A00000000000000" pitchFamily="50" charset="0"/>
              </a:rPr>
              <a:t>CLICK HERE TO EDIT 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Lorem ipsum dolor sit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amet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,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consectetur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adipiscing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elit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, sed do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eiusmod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tempor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incididunt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ut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labore et dolore magna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aliqua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. Ut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enim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ad minim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veniam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,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quis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nostrud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exercitation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ullamco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laboris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nisi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ut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aliquip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ex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ea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commodo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consequat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. Duis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aute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irure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dolor in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reprehenderit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in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voluptate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velit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esse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cillum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dolore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eu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fugiat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nulla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pariatur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.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Excepteur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sint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occaecat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cupidatat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non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proident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, sunt in culpa qui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officia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deserunt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mollit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anim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id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est</a:t>
            </a:r>
            <a:r>
              <a:rPr lang="en-CA" sz="22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 </a:t>
            </a:r>
            <a:r>
              <a:rPr lang="en-CA" sz="2200" dirty="0" err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ontserrat" panose="00000500000000000000" pitchFamily="50" charset="0"/>
              </a:rPr>
              <a:t>laborum</a:t>
            </a:r>
            <a:endParaRPr lang="en-US" sz="22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pic>
        <p:nvPicPr>
          <p:cNvPr id="4" name="Picture 3" descr="A logo with text and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7BD647FF-FCB6-4255-35FE-57D948A31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2895" y="5796117"/>
            <a:ext cx="1683309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05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C69FD51-2BCA-BB8C-FE0C-8CC360360F0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0000">
                <a:srgbClr val="8A2433"/>
              </a:gs>
              <a:gs pos="84000">
                <a:srgbClr val="AA4499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4FB210-561F-9A6C-7D7D-9C6020E90EDC}"/>
              </a:ext>
            </a:extLst>
          </p:cNvPr>
          <p:cNvSpPr txBox="1"/>
          <p:nvPr/>
        </p:nvSpPr>
        <p:spPr>
          <a:xfrm>
            <a:off x="6201475" y="1888738"/>
            <a:ext cx="48091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kern="0" cap="all" dirty="0">
                <a:solidFill>
                  <a:schemeClr val="bg1"/>
                </a:solidFill>
                <a:latin typeface="Montserrat Black" panose="00000A00000000000000" pitchFamily="50" charset="0"/>
              </a:rPr>
              <a:t>CLICK HERE TO EDIT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408FCE-1E71-D197-3C2D-AA18E1606D57}"/>
              </a:ext>
            </a:extLst>
          </p:cNvPr>
          <p:cNvSpPr txBox="1"/>
          <p:nvPr/>
        </p:nvSpPr>
        <p:spPr>
          <a:xfrm>
            <a:off x="6201475" y="2513442"/>
            <a:ext cx="452538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consectetuer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, sed diam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nonummy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nibh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tincidunt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ut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laoreet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dolore magna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aliquam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erat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volutpat</a:t>
            </a:r>
            <a:endParaRPr lang="en-US" sz="2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898A82-A2E7-E372-1B78-8AB3D718C5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  <p:pic>
        <p:nvPicPr>
          <p:cNvPr id="6" name="Picture 5" descr="A person smiling with fireworks behind him&#10;&#10;Description automatically generated">
            <a:extLst>
              <a:ext uri="{FF2B5EF4-FFF2-40B4-BE49-F238E27FC236}">
                <a16:creationId xmlns:a16="http://schemas.microsoft.com/office/drawing/2014/main" id="{03238D89-F478-9AA4-7F6D-70605DB90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438" y="1216743"/>
            <a:ext cx="4121101" cy="45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14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40FA87-968A-413D-1BE8-70A26B8FC1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140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4FB210-561F-9A6C-7D7D-9C6020E90EDC}"/>
              </a:ext>
            </a:extLst>
          </p:cNvPr>
          <p:cNvSpPr txBox="1"/>
          <p:nvPr/>
        </p:nvSpPr>
        <p:spPr>
          <a:xfrm>
            <a:off x="6201475" y="1888738"/>
            <a:ext cx="48091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kern="0" cap="all" dirty="0">
                <a:solidFill>
                  <a:schemeClr val="bg1"/>
                </a:solidFill>
                <a:latin typeface="Montserrat Black" panose="00000A00000000000000" pitchFamily="50" charset="0"/>
              </a:rPr>
              <a:t>CLICK HERE TO EDIT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408FCE-1E71-D197-3C2D-AA18E1606D57}"/>
              </a:ext>
            </a:extLst>
          </p:cNvPr>
          <p:cNvSpPr txBox="1"/>
          <p:nvPr/>
        </p:nvSpPr>
        <p:spPr>
          <a:xfrm>
            <a:off x="6201475" y="2513442"/>
            <a:ext cx="452538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consectetuer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, sed diam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nonummy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nibh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tincidunt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ut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laoreet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dolore magna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aliquam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erat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volutpat</a:t>
            </a:r>
            <a:endParaRPr lang="en-US" sz="2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898A82-A2E7-E372-1B78-8AB3D718C5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238D89-F478-9AA4-7F6D-70605DB90B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38403" y="1371599"/>
            <a:ext cx="3581709" cy="411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298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F40FA87-968A-413D-1BE8-70A26B8FC1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A439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4FB210-561F-9A6C-7D7D-9C6020E90EDC}"/>
              </a:ext>
            </a:extLst>
          </p:cNvPr>
          <p:cNvSpPr txBox="1"/>
          <p:nvPr/>
        </p:nvSpPr>
        <p:spPr>
          <a:xfrm>
            <a:off x="6201475" y="1888738"/>
            <a:ext cx="48091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kern="0" cap="all" dirty="0">
                <a:solidFill>
                  <a:schemeClr val="bg1"/>
                </a:solidFill>
                <a:latin typeface="Montserrat Black" panose="00000A00000000000000" pitchFamily="50" charset="0"/>
              </a:rPr>
              <a:t>CLICK HERE TO EDIT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3408FCE-1E71-D197-3C2D-AA18E1606D57}"/>
              </a:ext>
            </a:extLst>
          </p:cNvPr>
          <p:cNvSpPr txBox="1"/>
          <p:nvPr/>
        </p:nvSpPr>
        <p:spPr>
          <a:xfrm>
            <a:off x="6201475" y="2513442"/>
            <a:ext cx="452538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consectetuer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, sed diam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nonummy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nibh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tincidunt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ut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laoreet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dolore magna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aliquam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erat</a:t>
            </a:r>
            <a:r>
              <a:rPr lang="en-US" sz="2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2200" dirty="0" err="1">
                <a:solidFill>
                  <a:schemeClr val="bg1"/>
                </a:solidFill>
                <a:latin typeface="Montserrat" panose="00000500000000000000" pitchFamily="50" charset="0"/>
              </a:rPr>
              <a:t>volutpat</a:t>
            </a:r>
            <a:endParaRPr lang="en-US" sz="22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898A82-A2E7-E372-1B78-8AB3D718C5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238D89-F478-9AA4-7F6D-70605DB90B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69972" y="966020"/>
            <a:ext cx="4146566" cy="476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4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person smiling for a picture">
            <a:extLst>
              <a:ext uri="{FF2B5EF4-FFF2-40B4-BE49-F238E27FC236}">
                <a16:creationId xmlns:a16="http://schemas.microsoft.com/office/drawing/2014/main" id="{41C939C1-7BBF-2252-627B-F8B4097DE5F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3795" b="11772"/>
          <a:stretch/>
        </p:blipFill>
        <p:spPr>
          <a:xfrm>
            <a:off x="0" y="0"/>
            <a:ext cx="12192000" cy="6858000"/>
          </a:xfr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A2ED5D2-24E1-C16B-23D3-D726DE90010B}"/>
              </a:ext>
            </a:extLst>
          </p:cNvPr>
          <p:cNvSpPr txBox="1">
            <a:spLocks/>
          </p:cNvSpPr>
          <p:nvPr/>
        </p:nvSpPr>
        <p:spPr>
          <a:xfrm>
            <a:off x="302558" y="322729"/>
            <a:ext cx="8229600" cy="22754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r>
              <a:rPr lang="en-US" sz="5600" b="1" dirty="0">
                <a:solidFill>
                  <a:schemeClr val="bg1"/>
                </a:solidFill>
                <a:latin typeface="Montserrat Black" panose="00000A00000000000000" pitchFamily="50" charset="0"/>
              </a:rPr>
              <a:t>CLICK HERE TO EDIT.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2CBC3A-F893-64FD-85DE-67CDDB4DB5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233075" y="5796117"/>
            <a:ext cx="1682948" cy="8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08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verguard" id="{FB4F0C4D-1AE7-EC4E-9D24-73D03558FA39}" vid="{90B447D6-6A5B-DA41-8BA6-C654B24E4F7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4862</TotalTime>
  <Words>524</Words>
  <Application>Microsoft Office PowerPoint</Application>
  <PresentationFormat>Widescreen</PresentationFormat>
  <Paragraphs>49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Montserrat</vt:lpstr>
      <vt:lpstr>Arial</vt:lpstr>
      <vt:lpstr>Calibri</vt:lpstr>
      <vt:lpstr>Avenir Next</vt:lpstr>
      <vt:lpstr>Wingdings</vt:lpstr>
      <vt:lpstr>Montserrat Black</vt:lpstr>
      <vt:lpstr>Calibri Light</vt:lpstr>
      <vt:lpstr>Avenir Next Heavy</vt:lpstr>
      <vt:lpstr>Office Theme</vt:lpstr>
      <vt:lpstr>PowerPoint Presentation</vt:lpstr>
      <vt:lpstr>CLICK HERE TO EDIT. SUBHEAD GOES HERE.</vt:lpstr>
      <vt:lpstr>CLICK HERE TO EDIT. SUBHEAD GOES HERE.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CLICK HERE TO EDIT.</vt:lpstr>
      <vt:lpstr>PowerPoint Presentation</vt:lpstr>
      <vt:lpstr>PowerPoint Presentation</vt:lpstr>
      <vt:lpstr>PowerPoint Presentation</vt:lpstr>
      <vt:lpstr>PowerPoint Presentation</vt:lpstr>
      <vt:lpstr>THANK YOU.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Office User</dc:creator>
  <cp:keywords/>
  <dc:description/>
  <cp:lastModifiedBy>Card, Ryan</cp:lastModifiedBy>
  <cp:revision>27</cp:revision>
  <dcterms:created xsi:type="dcterms:W3CDTF">2023-04-17T09:46:52Z</dcterms:created>
  <dcterms:modified xsi:type="dcterms:W3CDTF">2024-11-18T15:16:52Z</dcterms:modified>
  <cp:category/>
</cp:coreProperties>
</file>