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Average"/>
      <p:regular r:id="rId21"/>
    </p:embeddedFont>
    <p:embeddedFont>
      <p:font typeface="Oswa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Oswald-regular.fntdata"/><Relationship Id="rId10" Type="http://schemas.openxmlformats.org/officeDocument/2006/relationships/slide" Target="slides/slide6.xml"/><Relationship Id="rId21" Type="http://schemas.openxmlformats.org/officeDocument/2006/relationships/font" Target="fonts/Average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8" y="2855377"/>
            <a:ext cx="443588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7" y="990800"/>
            <a:ext cx="7801500" cy="1730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39.jpg"/><Relationship Id="rId5" Type="http://schemas.openxmlformats.org/officeDocument/2006/relationships/image" Target="../media/image37.jpg"/><Relationship Id="rId6" Type="http://schemas.openxmlformats.org/officeDocument/2006/relationships/image" Target="../media/image4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g"/><Relationship Id="rId4" Type="http://schemas.openxmlformats.org/officeDocument/2006/relationships/image" Target="../media/image40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5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g"/><Relationship Id="rId4" Type="http://schemas.openxmlformats.org/officeDocument/2006/relationships/image" Target="../media/image4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g"/><Relationship Id="rId4" Type="http://schemas.openxmlformats.org/officeDocument/2006/relationships/image" Target="../media/image52.jpg"/><Relationship Id="rId5" Type="http://schemas.openxmlformats.org/officeDocument/2006/relationships/image" Target="../media/image5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jpg"/><Relationship Id="rId4" Type="http://schemas.openxmlformats.org/officeDocument/2006/relationships/image" Target="../media/image1.jpg"/><Relationship Id="rId5" Type="http://schemas.openxmlformats.org/officeDocument/2006/relationships/image" Target="../media/image53.jpg"/><Relationship Id="rId6" Type="http://schemas.openxmlformats.org/officeDocument/2006/relationships/image" Target="../media/image8.jpg"/><Relationship Id="rId7" Type="http://schemas.openxmlformats.org/officeDocument/2006/relationships/image" Target="../media/image2.jpg"/><Relationship Id="rId8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5" Type="http://schemas.openxmlformats.org/officeDocument/2006/relationships/image" Target="../media/image5.jpg"/><Relationship Id="rId6" Type="http://schemas.openxmlformats.org/officeDocument/2006/relationships/image" Target="../media/image11.jpg"/><Relationship Id="rId7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15.jpg"/><Relationship Id="rId7" Type="http://schemas.openxmlformats.org/officeDocument/2006/relationships/image" Target="../media/image17.jpg"/><Relationship Id="rId8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7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5.jpg"/><Relationship Id="rId8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9" Type="http://schemas.openxmlformats.org/officeDocument/2006/relationships/image" Target="../media/image35.jpg"/><Relationship Id="rId5" Type="http://schemas.openxmlformats.org/officeDocument/2006/relationships/image" Target="../media/image26.jpg"/><Relationship Id="rId6" Type="http://schemas.openxmlformats.org/officeDocument/2006/relationships/image" Target="../media/image38.jpg"/><Relationship Id="rId7" Type="http://schemas.openxmlformats.org/officeDocument/2006/relationships/image" Target="../media/image31.jpg"/><Relationship Id="rId8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" type="subTitle"/>
          </p:nvPr>
        </p:nvSpPr>
        <p:spPr>
          <a:xfrm>
            <a:off x="0" y="1538300"/>
            <a:ext cx="9144000" cy="173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</a:rPr>
              <a:t>Inside out Learning :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 effects of inquiry-based learning and cloud computing on student motivation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Megan Roome &amp; Melissa Lee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Grade 5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Villanova Junior High &amp; Elizabeth Park Elementary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title"/>
          </p:nvPr>
        </p:nvSpPr>
        <p:spPr>
          <a:xfrm>
            <a:off x="311700" y="195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Visiting the Clinical Learning Simulation Center @ MUN...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File_000.jpeg"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1399" y="920675"/>
            <a:ext cx="2865730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1.jpeg" id="144" name="Shape 144"/>
          <p:cNvPicPr preferRelativeResize="0"/>
          <p:nvPr/>
        </p:nvPicPr>
        <p:blipFill rotWithShape="1">
          <a:blip r:embed="rId4">
            <a:alphaModFix/>
          </a:blip>
          <a:srcRect b="0" l="12472" r="0" t="0"/>
          <a:stretch/>
        </p:blipFill>
        <p:spPr>
          <a:xfrm>
            <a:off x="373701" y="920675"/>
            <a:ext cx="2508249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575" y="920675"/>
            <a:ext cx="2865730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216650" y="1955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Learning about 3D Printing from MUNMED3D...</a:t>
            </a:r>
          </a:p>
        </p:txBody>
      </p:sp>
      <p:pic>
        <p:nvPicPr>
          <p:cNvPr descr="File_000.jpeg" id="151" name="Shape 151"/>
          <p:cNvPicPr preferRelativeResize="0"/>
          <p:nvPr/>
        </p:nvPicPr>
        <p:blipFill rotWithShape="1">
          <a:blip r:embed="rId3">
            <a:alphaModFix/>
          </a:blip>
          <a:srcRect b="29898" l="0" r="0" t="0"/>
          <a:stretch/>
        </p:blipFill>
        <p:spPr>
          <a:xfrm>
            <a:off x="152400" y="991925"/>
            <a:ext cx="2865726" cy="2678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52" name="Shape 152"/>
          <p:cNvPicPr preferRelativeResize="0"/>
          <p:nvPr/>
        </p:nvPicPr>
        <p:blipFill rotWithShape="1">
          <a:blip r:embed="rId4">
            <a:alphaModFix/>
          </a:blip>
          <a:srcRect b="10003" l="0" r="0" t="24401"/>
          <a:stretch/>
        </p:blipFill>
        <p:spPr>
          <a:xfrm>
            <a:off x="3139137" y="991925"/>
            <a:ext cx="2865726" cy="2506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4.jpeg" id="153" name="Shape 153"/>
          <p:cNvPicPr preferRelativeResize="0"/>
          <p:nvPr/>
        </p:nvPicPr>
        <p:blipFill rotWithShape="1">
          <a:blip r:embed="rId5">
            <a:alphaModFix/>
          </a:blip>
          <a:srcRect b="0" l="0" r="0" t="26242"/>
          <a:stretch/>
        </p:blipFill>
        <p:spPr>
          <a:xfrm>
            <a:off x="6125900" y="991934"/>
            <a:ext cx="2834323" cy="2787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1.jpeg" id="154" name="Shape 154"/>
          <p:cNvPicPr preferRelativeResize="0"/>
          <p:nvPr/>
        </p:nvPicPr>
        <p:blipFill rotWithShape="1">
          <a:blip r:embed="rId6">
            <a:alphaModFix/>
          </a:blip>
          <a:srcRect b="22905" l="3253" r="7373" t="19787"/>
          <a:stretch/>
        </p:blipFill>
        <p:spPr>
          <a:xfrm>
            <a:off x="3275187" y="3722000"/>
            <a:ext cx="2593612" cy="124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296975" y="207450"/>
            <a:ext cx="87891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Chatting with Neuroscience PhD student from McGill University...</a:t>
            </a:r>
          </a:p>
        </p:txBody>
      </p:sp>
      <p:pic>
        <p:nvPicPr>
          <p:cNvPr descr="File_000.jpeg" id="160" name="Shape 160"/>
          <p:cNvPicPr preferRelativeResize="0"/>
          <p:nvPr/>
        </p:nvPicPr>
        <p:blipFill rotWithShape="1">
          <a:blip r:embed="rId3">
            <a:alphaModFix/>
          </a:blip>
          <a:srcRect b="17464" l="0" r="0" t="0"/>
          <a:stretch/>
        </p:blipFill>
        <p:spPr>
          <a:xfrm>
            <a:off x="5141475" y="1265162"/>
            <a:ext cx="3173675" cy="34926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161" name="Shape 161"/>
          <p:cNvPicPr preferRelativeResize="0"/>
          <p:nvPr/>
        </p:nvPicPr>
        <p:blipFill rotWithShape="1">
          <a:blip r:embed="rId4">
            <a:alphaModFix/>
          </a:blip>
          <a:srcRect b="23884" l="0" r="0" t="14746"/>
          <a:stretch/>
        </p:blipFill>
        <p:spPr>
          <a:xfrm>
            <a:off x="823175" y="1386886"/>
            <a:ext cx="3970798" cy="3249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211800" y="2312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Creating models to represent the nervous system...</a:t>
            </a:r>
          </a:p>
        </p:txBody>
      </p:sp>
      <p:pic>
        <p:nvPicPr>
          <p:cNvPr descr="File_001.jpeg" id="167" name="Shape 167"/>
          <p:cNvPicPr preferRelativeResize="0"/>
          <p:nvPr/>
        </p:nvPicPr>
        <p:blipFill rotWithShape="1">
          <a:blip r:embed="rId3">
            <a:alphaModFix/>
          </a:blip>
          <a:srcRect b="25853" l="0" r="3344" t="15388"/>
          <a:stretch/>
        </p:blipFill>
        <p:spPr>
          <a:xfrm>
            <a:off x="211800" y="1159949"/>
            <a:ext cx="2769776" cy="2245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168" name="Shape 168"/>
          <p:cNvPicPr preferRelativeResize="0"/>
          <p:nvPr/>
        </p:nvPicPr>
        <p:blipFill rotWithShape="1">
          <a:blip r:embed="rId4">
            <a:alphaModFix/>
          </a:blip>
          <a:srcRect b="0" l="0" r="0" t="19426"/>
          <a:stretch/>
        </p:blipFill>
        <p:spPr>
          <a:xfrm>
            <a:off x="3661822" y="1088675"/>
            <a:ext cx="2334950" cy="2508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3.jpeg" id="169" name="Shape 1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3146" y="1159946"/>
            <a:ext cx="1968887" cy="26251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70" name="Shape 170"/>
          <p:cNvPicPr preferRelativeResize="0"/>
          <p:nvPr/>
        </p:nvPicPr>
        <p:blipFill rotWithShape="1">
          <a:blip r:embed="rId6">
            <a:alphaModFix/>
          </a:blip>
          <a:srcRect b="13856" l="0" r="0" t="6233"/>
          <a:stretch/>
        </p:blipFill>
        <p:spPr>
          <a:xfrm>
            <a:off x="5458475" y="2806874"/>
            <a:ext cx="2037023" cy="2170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ayd.jpg-large" id="171" name="Shape 171"/>
          <p:cNvPicPr preferRelativeResize="0"/>
          <p:nvPr/>
        </p:nvPicPr>
        <p:blipFill rotWithShape="1">
          <a:blip r:embed="rId7">
            <a:alphaModFix/>
          </a:blip>
          <a:srcRect b="0" l="0" r="0" t="11316"/>
          <a:stretch/>
        </p:blipFill>
        <p:spPr>
          <a:xfrm>
            <a:off x="2084900" y="2806874"/>
            <a:ext cx="1835443" cy="217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Re-design: try, try again...</a:t>
            </a:r>
          </a:p>
        </p:txBody>
      </p:sp>
      <p:sp>
        <p:nvSpPr>
          <p:cNvPr id="177" name="Shape 177" title="File_001.mov"/>
          <p:cNvSpPr/>
          <p:nvPr/>
        </p:nvSpPr>
        <p:spPr>
          <a:xfrm>
            <a:off x="4668349" y="1197050"/>
            <a:ext cx="4223349" cy="3167499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Shape 178" title="File_000.mov"/>
          <p:cNvSpPr/>
          <p:nvPr/>
        </p:nvSpPr>
        <p:spPr>
          <a:xfrm>
            <a:off x="311700" y="1237750"/>
            <a:ext cx="4114800" cy="30861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106900" y="0"/>
            <a:ext cx="84138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 together for one more project...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11700" y="4521300"/>
            <a:ext cx="8739900" cy="62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...exploring the human anatomy and common injuries with BioDigital Human</a:t>
            </a:r>
          </a:p>
        </p:txBody>
      </p:sp>
      <p:pic>
        <p:nvPicPr>
          <p:cNvPr descr="File_000.jpeg" id="185" name="Shape 185"/>
          <p:cNvPicPr preferRelativeResize="0"/>
          <p:nvPr/>
        </p:nvPicPr>
        <p:blipFill rotWithShape="1">
          <a:blip r:embed="rId3">
            <a:alphaModFix/>
          </a:blip>
          <a:srcRect b="24058" l="0" r="0" t="0"/>
          <a:stretch/>
        </p:blipFill>
        <p:spPr>
          <a:xfrm>
            <a:off x="5592875" y="2862199"/>
            <a:ext cx="3173652" cy="1746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2875" y="373149"/>
            <a:ext cx="3173652" cy="2380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1.jpeg" id="187" name="Shape 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275" y="725100"/>
            <a:ext cx="4858398" cy="364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3449400" y="2138100"/>
            <a:ext cx="22452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The End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1599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participants...</a:t>
            </a:r>
          </a:p>
        </p:txBody>
      </p:sp>
      <p:pic>
        <p:nvPicPr>
          <p:cNvPr descr="File_004.jpeg" id="65" name="Shape 65"/>
          <p:cNvPicPr preferRelativeResize="0"/>
          <p:nvPr/>
        </p:nvPicPr>
        <p:blipFill rotWithShape="1">
          <a:blip r:embed="rId3">
            <a:alphaModFix/>
          </a:blip>
          <a:srcRect b="11275" l="0" r="1787" t="23658"/>
          <a:stretch/>
        </p:blipFill>
        <p:spPr>
          <a:xfrm>
            <a:off x="985715" y="938412"/>
            <a:ext cx="7172577" cy="356362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0" y="4549550"/>
            <a:ext cx="91440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Two classes, two schools, one awesome group of students!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83150" y="4549550"/>
            <a:ext cx="10098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Mme Roome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VJH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8158275" y="4549550"/>
            <a:ext cx="1009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Mme Lee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EPE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13050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Teacher planning...</a:t>
            </a:r>
          </a:p>
        </p:txBody>
      </p:sp>
      <p:pic>
        <p:nvPicPr>
          <p:cNvPr descr="Danielle MelissaEP Megan VN.jpg" id="74" name="Shape 74"/>
          <p:cNvPicPr preferRelativeResize="0"/>
          <p:nvPr/>
        </p:nvPicPr>
        <p:blipFill rotWithShape="1">
          <a:blip r:embed="rId3">
            <a:alphaModFix/>
          </a:blip>
          <a:srcRect b="11140" l="32152" r="0" t="13891"/>
          <a:stretch/>
        </p:blipFill>
        <p:spPr>
          <a:xfrm rot="838934">
            <a:off x="6505775" y="391077"/>
            <a:ext cx="2371100" cy="1746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75" name="Shape 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273" y="599950"/>
            <a:ext cx="2865730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76" name="Shape 76"/>
          <p:cNvPicPr preferRelativeResize="0"/>
          <p:nvPr/>
        </p:nvPicPr>
        <p:blipFill rotWithShape="1">
          <a:blip r:embed="rId5">
            <a:alphaModFix/>
          </a:blip>
          <a:srcRect b="0" l="0" r="0" t="22124"/>
          <a:stretch/>
        </p:blipFill>
        <p:spPr>
          <a:xfrm rot="-752173">
            <a:off x="329070" y="1334696"/>
            <a:ext cx="2555958" cy="1492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77" name="Shape 77"/>
          <p:cNvPicPr preferRelativeResize="0"/>
          <p:nvPr/>
        </p:nvPicPr>
        <p:blipFill rotWithShape="1">
          <a:blip r:embed="rId6">
            <a:alphaModFix/>
          </a:blip>
          <a:srcRect b="0" l="9620" r="16090" t="11777"/>
          <a:stretch/>
        </p:blipFill>
        <p:spPr>
          <a:xfrm rot="-1142996">
            <a:off x="5956976" y="3306534"/>
            <a:ext cx="989023" cy="156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78" name="Shape 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0274" y="2504400"/>
            <a:ext cx="1865022" cy="2486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79" name="Shape 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7025" y="2953749"/>
            <a:ext cx="2012049" cy="201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2019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Meeting for the first time...</a:t>
            </a:r>
          </a:p>
        </p:txBody>
      </p:sp>
      <p:pic>
        <p:nvPicPr>
          <p:cNvPr descr="craisin activity.jpeg" id="85" name="Shape 85"/>
          <p:cNvPicPr preferRelativeResize="0"/>
          <p:nvPr/>
        </p:nvPicPr>
        <p:blipFill rotWithShape="1">
          <a:blip r:embed="rId3">
            <a:alphaModFix/>
          </a:blip>
          <a:srcRect b="35492" l="0" r="-2040" t="0"/>
          <a:stretch/>
        </p:blipFill>
        <p:spPr>
          <a:xfrm rot="-1034083">
            <a:off x="274024" y="1060424"/>
            <a:ext cx="2211474" cy="1864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e and craisins.jpeg" id="86" name="Shape 86"/>
          <p:cNvPicPr preferRelativeResize="0"/>
          <p:nvPr/>
        </p:nvPicPr>
        <p:blipFill rotWithShape="1">
          <a:blip r:embed="rId4">
            <a:alphaModFix/>
          </a:blip>
          <a:srcRect b="0" l="0" r="0" t="27509"/>
          <a:stretch/>
        </p:blipFill>
        <p:spPr>
          <a:xfrm>
            <a:off x="5966575" y="201949"/>
            <a:ext cx="2865726" cy="2769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oup @ EPE.jpeg"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7487" y="1764577"/>
            <a:ext cx="4189987" cy="31424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ass.jpeg" id="88" name="Shape 88"/>
          <p:cNvPicPr preferRelativeResize="0"/>
          <p:nvPr/>
        </p:nvPicPr>
        <p:blipFill rotWithShape="1">
          <a:blip r:embed="rId6">
            <a:alphaModFix/>
          </a:blip>
          <a:srcRect b="3463" l="8388" r="8388" t="26557"/>
          <a:stretch/>
        </p:blipFill>
        <p:spPr>
          <a:xfrm rot="1106669">
            <a:off x="6779875" y="3062400"/>
            <a:ext cx="1664176" cy="1865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psi.jpeg" id="89" name="Shape 89"/>
          <p:cNvPicPr preferRelativeResize="0"/>
          <p:nvPr/>
        </p:nvPicPr>
        <p:blipFill rotWithShape="1">
          <a:blip r:embed="rId7">
            <a:alphaModFix/>
          </a:blip>
          <a:srcRect b="23284" l="17457" r="22445" t="22864"/>
          <a:stretch/>
        </p:blipFill>
        <p:spPr>
          <a:xfrm rot="-473399">
            <a:off x="322954" y="3571808"/>
            <a:ext cx="1810537" cy="1216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152400" y="207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Getting hands-on and creative to represent the skeletal and muscular systems...</a:t>
            </a:r>
          </a:p>
        </p:txBody>
      </p:sp>
      <p:pic>
        <p:nvPicPr>
          <p:cNvPr descr="File_002.jpeg"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37" y="3079299"/>
            <a:ext cx="1418945" cy="18919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mbs.jpeg"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217471" y="2070813"/>
            <a:ext cx="1294176" cy="1725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1.jpeg" id="97" name="Shape 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349061"/>
            <a:ext cx="2096424" cy="15723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3.jpeg" id="98" name="Shape 98"/>
          <p:cNvPicPr preferRelativeResize="0"/>
          <p:nvPr/>
        </p:nvPicPr>
        <p:blipFill rotWithShape="1">
          <a:blip r:embed="rId6">
            <a:alphaModFix/>
          </a:blip>
          <a:srcRect b="0" l="0" r="0" t="12242"/>
          <a:stretch/>
        </p:blipFill>
        <p:spPr>
          <a:xfrm>
            <a:off x="7291008" y="830874"/>
            <a:ext cx="1147123" cy="134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5.jpeg" id="99" name="Shape 99"/>
          <p:cNvPicPr preferRelativeResize="0"/>
          <p:nvPr/>
        </p:nvPicPr>
        <p:blipFill rotWithShape="1">
          <a:blip r:embed="rId7">
            <a:alphaModFix/>
          </a:blip>
          <a:srcRect b="23557" l="0" r="0" t="27251"/>
          <a:stretch/>
        </p:blipFill>
        <p:spPr>
          <a:xfrm>
            <a:off x="6841299" y="3694000"/>
            <a:ext cx="2046524" cy="13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 title="File_008.mov"/>
          <p:cNvSpPr/>
          <p:nvPr/>
        </p:nvSpPr>
        <p:spPr>
          <a:xfrm>
            <a:off x="2374000" y="1404551"/>
            <a:ext cx="4077399" cy="3058049"/>
          </a:xfrm>
          <a:prstGeom prst="rect">
            <a:avLst/>
          </a:prstGeom>
          <a:blipFill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1599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Publishing our work in our shared Google Classroom...</a:t>
            </a:r>
          </a:p>
        </p:txBody>
      </p:sp>
      <p:pic>
        <p:nvPicPr>
          <p:cNvPr descr="File_000.jpeg"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87" y="932550"/>
            <a:ext cx="5094630" cy="382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1955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Planning and implementing lung capacity experiments...</a:t>
            </a:r>
          </a:p>
        </p:txBody>
      </p:sp>
      <p:pic>
        <p:nvPicPr>
          <p:cNvPr descr="File_000.jpeg"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24" y="912748"/>
            <a:ext cx="2631874" cy="1973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24" y="3031139"/>
            <a:ext cx="2631874" cy="1973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14" name="Shape 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7925" y="912750"/>
            <a:ext cx="5387601" cy="40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1955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Keeping in touch via Skype &amp; G-Suite...</a:t>
            </a:r>
          </a:p>
        </p:txBody>
      </p:sp>
      <p:pic>
        <p:nvPicPr>
          <p:cNvPr descr="File_000.jpeg"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25" y="3666124"/>
            <a:ext cx="1811425" cy="1358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121" name="Shape 121"/>
          <p:cNvPicPr preferRelativeResize="0"/>
          <p:nvPr/>
        </p:nvPicPr>
        <p:blipFill rotWithShape="1">
          <a:blip r:embed="rId4">
            <a:alphaModFix/>
          </a:blip>
          <a:srcRect b="10933" l="0" r="0" t="29995"/>
          <a:stretch/>
        </p:blipFill>
        <p:spPr>
          <a:xfrm>
            <a:off x="7358050" y="3767911"/>
            <a:ext cx="1616801" cy="1273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1.jpeg" id="122" name="Shape 122"/>
          <p:cNvPicPr preferRelativeResize="0"/>
          <p:nvPr/>
        </p:nvPicPr>
        <p:blipFill rotWithShape="1">
          <a:blip r:embed="rId5">
            <a:alphaModFix/>
          </a:blip>
          <a:srcRect b="12798" l="0" r="0" t="24094"/>
          <a:stretch/>
        </p:blipFill>
        <p:spPr>
          <a:xfrm>
            <a:off x="1914287" y="3451599"/>
            <a:ext cx="1886899" cy="15877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123" name="Shape 123"/>
          <p:cNvPicPr preferRelativeResize="0"/>
          <p:nvPr/>
        </p:nvPicPr>
        <p:blipFill rotWithShape="1">
          <a:blip r:embed="rId6">
            <a:alphaModFix/>
          </a:blip>
          <a:srcRect b="13730" l="7219" r="12024" t="26649"/>
          <a:stretch/>
        </p:blipFill>
        <p:spPr>
          <a:xfrm>
            <a:off x="5741250" y="3449706"/>
            <a:ext cx="1616801" cy="1591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24" name="Shape 124"/>
          <p:cNvPicPr preferRelativeResize="0"/>
          <p:nvPr/>
        </p:nvPicPr>
        <p:blipFill rotWithShape="1">
          <a:blip r:embed="rId7">
            <a:alphaModFix/>
          </a:blip>
          <a:srcRect b="12782" l="0" r="0" t="27792"/>
          <a:stretch/>
        </p:blipFill>
        <p:spPr>
          <a:xfrm>
            <a:off x="3913862" y="3566187"/>
            <a:ext cx="1714698" cy="13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 title="File_000.mov"/>
          <p:cNvSpPr/>
          <p:nvPr/>
        </p:nvSpPr>
        <p:spPr>
          <a:xfrm>
            <a:off x="2909614" y="832600"/>
            <a:ext cx="3324780" cy="2493600"/>
          </a:xfrm>
          <a:prstGeom prst="rect">
            <a:avLst/>
          </a:prstGeom>
          <a:blipFill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217525" y="2193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Visiting Dr Chandra’s anatomy lab @ MUN...</a:t>
            </a:r>
          </a:p>
        </p:txBody>
      </p:sp>
      <p:pic>
        <p:nvPicPr>
          <p:cNvPr descr="File_000.jpeg"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163947" cy="1622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3398" y="1170124"/>
            <a:ext cx="1648515" cy="2198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1.jpeg" id="133" name="Shape 133"/>
          <p:cNvPicPr preferRelativeResize="0"/>
          <p:nvPr/>
        </p:nvPicPr>
        <p:blipFill rotWithShape="1">
          <a:blip r:embed="rId5">
            <a:alphaModFix/>
          </a:blip>
          <a:srcRect b="8445" l="0" r="9982" t="16943"/>
          <a:stretch/>
        </p:blipFill>
        <p:spPr>
          <a:xfrm>
            <a:off x="5248375" y="1230949"/>
            <a:ext cx="1878873" cy="2076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0.jpeg" id="134" name="Shape 1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950" y="3016749"/>
            <a:ext cx="2727500" cy="2045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2.jpeg" id="135" name="Shape 1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68747" y="1170125"/>
            <a:ext cx="2163932" cy="1622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5.jpeg" id="136" name="Shape 136"/>
          <p:cNvPicPr preferRelativeResize="0"/>
          <p:nvPr/>
        </p:nvPicPr>
        <p:blipFill rotWithShape="1">
          <a:blip r:embed="rId8">
            <a:alphaModFix/>
          </a:blip>
          <a:srcRect b="0" l="11394" r="0" t="30714"/>
          <a:stretch/>
        </p:blipFill>
        <p:spPr>
          <a:xfrm>
            <a:off x="6010625" y="3462850"/>
            <a:ext cx="2727500" cy="1599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_007.jpeg" id="137" name="Shape 137"/>
          <p:cNvPicPr preferRelativeResize="0"/>
          <p:nvPr/>
        </p:nvPicPr>
        <p:blipFill rotWithShape="1">
          <a:blip r:embed="rId9">
            <a:alphaModFix/>
          </a:blip>
          <a:srcRect b="0" l="0" r="25334" t="22750"/>
          <a:stretch/>
        </p:blipFill>
        <p:spPr>
          <a:xfrm>
            <a:off x="3801199" y="2793074"/>
            <a:ext cx="1703888" cy="235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