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326" r:id="rId2"/>
    <p:sldId id="399" r:id="rId3"/>
    <p:sldId id="374" r:id="rId4"/>
    <p:sldId id="363" r:id="rId5"/>
    <p:sldId id="362" r:id="rId6"/>
    <p:sldId id="390" r:id="rId7"/>
    <p:sldId id="375" r:id="rId8"/>
    <p:sldId id="367" r:id="rId9"/>
    <p:sldId id="376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380" r:id="rId18"/>
    <p:sldId id="391" r:id="rId19"/>
    <p:sldId id="397" r:id="rId20"/>
    <p:sldId id="392" r:id="rId21"/>
    <p:sldId id="393" r:id="rId22"/>
    <p:sldId id="382" r:id="rId23"/>
    <p:sldId id="387" r:id="rId24"/>
    <p:sldId id="383" r:id="rId25"/>
    <p:sldId id="384" r:id="rId26"/>
    <p:sldId id="386" r:id="rId27"/>
    <p:sldId id="379" r:id="rId28"/>
    <p:sldId id="398" r:id="rId29"/>
    <p:sldId id="389" r:id="rId30"/>
    <p:sldId id="394" r:id="rId31"/>
    <p:sldId id="396" r:id="rId32"/>
    <p:sldId id="410" r:id="rId33"/>
    <p:sldId id="411" r:id="rId34"/>
    <p:sldId id="401" r:id="rId35"/>
    <p:sldId id="402" r:id="rId36"/>
    <p:sldId id="400" r:id="rId37"/>
    <p:sldId id="395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0033"/>
    <a:srgbClr val="007033"/>
    <a:srgbClr val="F0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85764" autoAdjust="0"/>
  </p:normalViewPr>
  <p:slideViewPr>
    <p:cSldViewPr>
      <p:cViewPr varScale="1">
        <p:scale>
          <a:sx n="100" d="100"/>
          <a:sy n="100" d="100"/>
        </p:scale>
        <p:origin x="12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8ABED9-E76E-4339-9830-A13A44C3A3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69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6488D5-784B-4825-8516-8DDD53AD520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361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79% were matched</a:t>
            </a:r>
            <a:r>
              <a:rPr lang="en-CA" baseline="0" dirty="0" smtClean="0"/>
              <a:t> to one of their top three programs (for both site and discipline) overall.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ABED9-E76E-4339-9830-A13A44C3A30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8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ABED9-E76E-4339-9830-A13A44C3A303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Here</a:t>
            </a:r>
            <a:r>
              <a:rPr lang="en-CA" baseline="0" dirty="0" smtClean="0"/>
              <a:t> we are in Phase 1 – applying to residency is still 3 yrs away. This is the time to start thinking about what makes you tick, what areas of medicine you might be interested in: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ABED9-E76E-4339-9830-A13A44C3A30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1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Right now,</a:t>
            </a:r>
            <a:r>
              <a:rPr lang="en-CA" baseline="0" dirty="0" smtClean="0"/>
              <a:t> most of you should be thinking about “what makes you tick” and, in general, what kind of </a:t>
            </a:r>
            <a:r>
              <a:rPr lang="en-CA" baseline="0" dirty="0" err="1" smtClean="0"/>
              <a:t>pratice</a:t>
            </a:r>
            <a:r>
              <a:rPr lang="en-CA" baseline="0" dirty="0" smtClean="0"/>
              <a:t> you picture yourself in when you are done. Do you like working along, or in a group? Do you like urban vs rural living? Do you need to make a  lot of money? Do you like to ruminate over theories, or get your hands dirty?</a:t>
            </a:r>
          </a:p>
          <a:p>
            <a:r>
              <a:rPr lang="en-CA" baseline="0" dirty="0" smtClean="0"/>
              <a:t>At the same time, you should be exploring the many options that are open to you right now. You can be anything from a neurosurgeon to a geriatrician to a </a:t>
            </a:r>
            <a:r>
              <a:rPr lang="en-CA" baseline="0" dirty="0" err="1" smtClean="0"/>
              <a:t>labortaory</a:t>
            </a:r>
            <a:r>
              <a:rPr lang="en-CA" baseline="0" dirty="0" smtClean="0"/>
              <a:t> medicine expert. Many of you are probably not aware of all the options.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3D5EF-FC4A-41D6-A76B-C06652896D1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136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There are 41 different residency</a:t>
            </a:r>
            <a:r>
              <a:rPr lang="en-CA" baseline="0" dirty="0" smtClean="0"/>
              <a:t> programs available through the Royal College.  It may be a challenge to know which area of medicine will offer you the most rewarding career. With that said, many of you would likely find satisfaction in a number of different roles.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ABED9-E76E-4339-9830-A13A44C3A30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57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CaRMS</a:t>
            </a:r>
            <a:r>
              <a:rPr lang="en-CA" baseline="0" dirty="0" smtClean="0"/>
              <a:t> match last year, in the first round, included almost 3000 Canadian graduates, 46 US medical grads and over 1800 IMGs.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ABED9-E76E-4339-9830-A13A44C3A30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52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Last year, our</a:t>
            </a:r>
            <a:r>
              <a:rPr lang="en-CA" baseline="0" dirty="0" smtClean="0"/>
              <a:t> overall match rate was 96.25%. 3 out of 80 students failed to match in the first round, though one of those students matched successfully in the second round. So, in the end 97.5% of students matched. </a:t>
            </a:r>
          </a:p>
          <a:p>
            <a:r>
              <a:rPr lang="en-CA" baseline="0" dirty="0" smtClean="0"/>
              <a:t>89.7% ultimately matched to their first choice discipline.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ABED9-E76E-4339-9830-A13A44C3A30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00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 MedCAREERS program aims to help you through this</a:t>
            </a:r>
            <a:r>
              <a:rPr lang="en-CA" baseline="0" dirty="0" smtClean="0"/>
              <a:t> process. We want to help you find yourself and meaningful clinical experiences. We also aim to give you some of the practical skills you will need to get </a:t>
            </a:r>
            <a:r>
              <a:rPr lang="en-CA" baseline="0" dirty="0" err="1" smtClean="0"/>
              <a:t>throught</a:t>
            </a:r>
            <a:r>
              <a:rPr lang="en-CA" baseline="0" dirty="0" smtClean="0"/>
              <a:t> the </a:t>
            </a:r>
            <a:r>
              <a:rPr lang="en-CA" baseline="0" dirty="0" err="1" smtClean="0"/>
              <a:t>CaRMS</a:t>
            </a:r>
            <a:r>
              <a:rPr lang="en-CA" baseline="0" dirty="0" smtClean="0"/>
              <a:t> match and into residency.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3D5EF-FC4A-41D6-A76B-C06652896D1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593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8ABED9-E76E-4339-9830-A13A44C3A30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9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1524000" y="1981200"/>
            <a:ext cx="1524000" cy="14509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4572000" y="1981200"/>
            <a:ext cx="1524000" cy="14509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3048000" y="3429000"/>
            <a:ext cx="1524000" cy="145097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6096000" y="3429000"/>
            <a:ext cx="1524000" cy="14509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Rectangle 10" descr="Light horizontal"/>
          <p:cNvSpPr>
            <a:spLocks noChangeArrowheads="1"/>
          </p:cNvSpPr>
          <p:nvPr/>
        </p:nvSpPr>
        <p:spPr bwMode="gray">
          <a:xfrm>
            <a:off x="11113" y="838200"/>
            <a:ext cx="9132887" cy="762000"/>
          </a:xfrm>
          <a:prstGeom prst="rect">
            <a:avLst/>
          </a:prstGeom>
          <a:pattFill prst="ltHorz">
            <a:fgClr>
              <a:schemeClr val="bg2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gray">
          <a:xfrm>
            <a:off x="3048000" y="1981200"/>
            <a:ext cx="1524000" cy="14509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572000" y="3429000"/>
            <a:ext cx="1524000" cy="1447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1" name="Picture 18" descr="j040967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MPj04276370000[1]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812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MPj04089720000[1]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4290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7" descr="MPj04230130000[1]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34290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8229600" cy="6858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5105400"/>
            <a:ext cx="69342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2D8DB-ECB3-4278-8A17-B7A5F58E23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1756B-9FF0-41D3-9901-D2DB783B82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2738" y="228600"/>
            <a:ext cx="2068512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53138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AC43-F6B2-4855-8429-7138DC509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74050" cy="4603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9906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743E8-1541-4002-9715-0A941FAA2F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2240D-4BF2-4F38-AFF0-F953013330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BA0C4-577F-44B7-B11E-85B7A69E3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906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C3BAC-5153-4075-95B7-7E3432FAC6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644E-9AD2-4767-959E-C4D2455AF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4274F-E5FD-49F7-8442-198256255D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5676-0748-4568-93E0-3133259F6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CD25A-8F02-4B83-B4CC-A992DCC0B2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43D01-E57C-4800-A3BA-0726DB0BC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MPj04091370000[1]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010400" y="5257800"/>
            <a:ext cx="1600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 descr="Light horizontal"/>
          <p:cNvSpPr>
            <a:spLocks noChangeArrowheads="1"/>
          </p:cNvSpPr>
          <p:nvPr/>
        </p:nvSpPr>
        <p:spPr bwMode="gray">
          <a:xfrm>
            <a:off x="0" y="0"/>
            <a:ext cx="9144000" cy="762000"/>
          </a:xfrm>
          <a:prstGeom prst="rect">
            <a:avLst/>
          </a:prstGeom>
          <a:pattFill prst="ltHorz">
            <a:fgClr>
              <a:schemeClr val="bg2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7056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3EDCC3-9B28-4AC8-AA53-CB0C4A4F89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533" name="Rectangle 5" descr="Light horizontal"/>
          <p:cNvSpPr>
            <a:spLocks noChangeArrowheads="1"/>
          </p:cNvSpPr>
          <p:nvPr/>
        </p:nvSpPr>
        <p:spPr bwMode="gray">
          <a:xfrm>
            <a:off x="0" y="762000"/>
            <a:ext cx="685800" cy="6096000"/>
          </a:xfrm>
          <a:prstGeom prst="rect">
            <a:avLst/>
          </a:prstGeom>
          <a:pattFill prst="ltHorz">
            <a:fgClr>
              <a:schemeClr val="folHlink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gray">
          <a:xfrm>
            <a:off x="0" y="6400800"/>
            <a:ext cx="69342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3" name="Rectangle 1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28600"/>
            <a:ext cx="8274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838200" y="9906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9" r:id="rId2"/>
    <p:sldLayoutId id="2147483698" r:id="rId3"/>
    <p:sldLayoutId id="2147483697" r:id="rId4"/>
    <p:sldLayoutId id="2147483696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cma.ca/En/Pages/specialty-profiles.aspx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afmc.ca/etools/demystifying-residency-matching-proces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990600" y="838200"/>
            <a:ext cx="8229600" cy="685800"/>
          </a:xfrm>
        </p:spPr>
        <p:txBody>
          <a:bodyPr/>
          <a:lstStyle/>
          <a:p>
            <a:pPr algn="r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Choosing the Right Career</a:t>
            </a:r>
          </a:p>
        </p:txBody>
      </p:sp>
      <p:pic>
        <p:nvPicPr>
          <p:cNvPr id="6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563880"/>
            <a:ext cx="3995982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34669" y="5760720"/>
            <a:ext cx="5062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1" dirty="0">
                <a:solidFill>
                  <a:srgbClr val="002060"/>
                </a:solidFill>
              </a:rPr>
              <a:t>Dr. </a:t>
            </a:r>
            <a:r>
              <a:rPr lang="en-US" altLang="en-US" sz="1800" b="1" i="1" dirty="0" smtClean="0">
                <a:solidFill>
                  <a:srgbClr val="002060"/>
                </a:solidFill>
              </a:rPr>
              <a:t>Teri Stuckless, </a:t>
            </a:r>
            <a:r>
              <a:rPr lang="en-US" altLang="en-US" sz="1800" b="1" i="1" dirty="0">
                <a:solidFill>
                  <a:srgbClr val="002060"/>
                </a:solidFill>
              </a:rPr>
              <a:t>Director of MedCAREERS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00" t="18889" r="15833" b="17407"/>
          <a:stretch/>
        </p:blipFill>
        <p:spPr>
          <a:xfrm>
            <a:off x="762000" y="838200"/>
            <a:ext cx="823668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0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33" t="20371" r="15833" b="17407"/>
          <a:stretch/>
        </p:blipFill>
        <p:spPr>
          <a:xfrm>
            <a:off x="838199" y="838200"/>
            <a:ext cx="8229601" cy="421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2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01" t="24814" r="14999" b="11481"/>
          <a:stretch/>
        </p:blipFill>
        <p:spPr>
          <a:xfrm>
            <a:off x="838200" y="914400"/>
            <a:ext cx="803821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96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3" t="33704" r="21348" b="12963"/>
          <a:stretch/>
        </p:blipFill>
        <p:spPr>
          <a:xfrm>
            <a:off x="838199" y="838200"/>
            <a:ext cx="807720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9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65" t="24814" r="21062" b="21852"/>
          <a:stretch/>
        </p:blipFill>
        <p:spPr>
          <a:xfrm>
            <a:off x="838200" y="914400"/>
            <a:ext cx="8001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Least competitive 2019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332" t="21852" r="18145" b="20007"/>
          <a:stretch/>
        </p:blipFill>
        <p:spPr>
          <a:xfrm>
            <a:off x="838200" y="990600"/>
            <a:ext cx="7696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0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Most competitive 2019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99" t="15926" r="14942" b="18889"/>
          <a:stretch/>
        </p:blipFill>
        <p:spPr>
          <a:xfrm>
            <a:off x="838200" y="914400"/>
            <a:ext cx="815340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8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333" t="18889" r="9167" b="4074"/>
          <a:stretch/>
        </p:blipFill>
        <p:spPr>
          <a:xfrm>
            <a:off x="508488" y="685800"/>
            <a:ext cx="8559312" cy="4495800"/>
          </a:xfrm>
          <a:prstGeom prst="rect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97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Finding and understanding meaningful experiences.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Developing career management skills.</a:t>
            </a:r>
            <a:endParaRPr lang="en-US" dirty="0"/>
          </a:p>
        </p:txBody>
      </p:sp>
      <p:pic>
        <p:nvPicPr>
          <p:cNvPr id="4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70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17407" r="25000" b="14444"/>
          <a:stretch/>
        </p:blipFill>
        <p:spPr>
          <a:xfrm>
            <a:off x="381000" y="457200"/>
            <a:ext cx="8305800" cy="6162368"/>
          </a:xfrm>
          <a:prstGeom prst="rect">
            <a:avLst/>
          </a:prstGeom>
        </p:spPr>
      </p:pic>
      <p:pic>
        <p:nvPicPr>
          <p:cNvPr id="3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1" y="42672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i="1" dirty="0"/>
              <a:t>https://www.med.mun.ca/Student-Affairs/MedCAREERS/Phase-1.aspx</a:t>
            </a:r>
          </a:p>
        </p:txBody>
      </p:sp>
    </p:spTree>
    <p:extLst>
      <p:ext uri="{BB962C8B-B14F-4D97-AF65-F5344CB8AC3E}">
        <p14:creationId xmlns:p14="http://schemas.microsoft.com/office/powerpoint/2010/main" val="280077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833" t="8519" r="40900" b="78148"/>
          <a:stretch/>
        </p:blipFill>
        <p:spPr>
          <a:xfrm>
            <a:off x="1066800" y="1905000"/>
            <a:ext cx="6248400" cy="1224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562600"/>
            <a:ext cx="2706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https://www.keirsey.com/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633" t="8519" r="20833" b="78148"/>
          <a:stretch/>
        </p:blipFill>
        <p:spPr>
          <a:xfrm>
            <a:off x="3733800" y="3423557"/>
            <a:ext cx="3352801" cy="12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96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the right career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Ultimately, planning your career is </a:t>
            </a:r>
            <a:r>
              <a:rPr lang="en-US" i="1" dirty="0" smtClean="0"/>
              <a:t>your</a:t>
            </a:r>
            <a:r>
              <a:rPr lang="en-US" dirty="0" smtClean="0"/>
              <a:t> responsibility.</a:t>
            </a:r>
          </a:p>
          <a:p>
            <a:endParaRPr lang="en-US" dirty="0"/>
          </a:p>
          <a:p>
            <a:r>
              <a:rPr lang="en-US" dirty="0" smtClean="0"/>
              <a:t>We will </a:t>
            </a:r>
            <a:r>
              <a:rPr lang="en-US" i="1" dirty="0" smtClean="0"/>
              <a:t>guide</a:t>
            </a:r>
            <a:r>
              <a:rPr lang="en-US" dirty="0" smtClean="0"/>
              <a:t> you.</a:t>
            </a:r>
          </a:p>
          <a:p>
            <a:pPr lvl="1"/>
            <a:r>
              <a:rPr lang="en-US" dirty="0" smtClean="0"/>
              <a:t>Career advising</a:t>
            </a:r>
          </a:p>
          <a:p>
            <a:pPr lvl="1"/>
            <a:r>
              <a:rPr lang="en-US" dirty="0" smtClean="0"/>
              <a:t>Faculty members</a:t>
            </a:r>
            <a:endParaRPr lang="en-US" dirty="0"/>
          </a:p>
          <a:p>
            <a:pPr lvl="1"/>
            <a:r>
              <a:rPr lang="en-US" dirty="0" smtClean="0"/>
              <a:t>Staff</a:t>
            </a:r>
          </a:p>
          <a:p>
            <a:pPr lvl="1"/>
            <a:r>
              <a:rPr lang="en-US" dirty="0" smtClean="0"/>
              <a:t>Residents, students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724400" y="3276600"/>
            <a:ext cx="304800" cy="25146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5225469" y="3974068"/>
            <a:ext cx="3232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smtClean="0"/>
              <a:t>Lectures, shadowing, specialty night, electives, counselling, on-line resources, etc… </a:t>
            </a:r>
            <a:endParaRPr lang="en-CA" i="1" dirty="0"/>
          </a:p>
        </p:txBody>
      </p:sp>
      <p:pic>
        <p:nvPicPr>
          <p:cNvPr id="6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3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MedCAREERS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9906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Career Counselling</a:t>
            </a:r>
            <a:endParaRPr lang="en-CA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057400"/>
            <a:ext cx="251543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Exploring your options</a:t>
            </a:r>
          </a:p>
          <a:p>
            <a:r>
              <a:rPr lang="en-US" dirty="0" smtClean="0"/>
              <a:t>-early clinical experience</a:t>
            </a:r>
          </a:p>
          <a:p>
            <a:r>
              <a:rPr lang="en-US" dirty="0" smtClean="0"/>
              <a:t>-academic content</a:t>
            </a:r>
          </a:p>
          <a:p>
            <a:r>
              <a:rPr lang="en-US" dirty="0" smtClean="0"/>
              <a:t>-physician shadowing</a:t>
            </a:r>
          </a:p>
          <a:p>
            <a:r>
              <a:rPr lang="en-US" dirty="0" smtClean="0"/>
              <a:t>-specialty night</a:t>
            </a:r>
          </a:p>
          <a:p>
            <a:r>
              <a:rPr lang="en-US" dirty="0" smtClean="0"/>
              <a:t>-talking with faculty</a:t>
            </a:r>
          </a:p>
          <a:p>
            <a:r>
              <a:rPr lang="en-US" dirty="0" smtClean="0"/>
              <a:t>-electives/</a:t>
            </a:r>
            <a:r>
              <a:rPr lang="en-US" dirty="0" err="1" smtClean="0"/>
              <a:t>selectives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293081" y="3516868"/>
            <a:ext cx="28392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Applying to residency</a:t>
            </a:r>
          </a:p>
          <a:p>
            <a:r>
              <a:rPr lang="en-US" dirty="0" smtClean="0"/>
              <a:t>-CV preparation</a:t>
            </a:r>
          </a:p>
          <a:p>
            <a:r>
              <a:rPr lang="en-US" dirty="0" smtClean="0"/>
              <a:t>-CaRMS application</a:t>
            </a:r>
          </a:p>
          <a:p>
            <a:r>
              <a:rPr lang="en-US" dirty="0" smtClean="0"/>
              <a:t>-Understanding the match</a:t>
            </a:r>
          </a:p>
          <a:p>
            <a:r>
              <a:rPr lang="en-US" dirty="0" smtClean="0"/>
              <a:t>-Reference letters</a:t>
            </a:r>
          </a:p>
          <a:p>
            <a:r>
              <a:rPr lang="en-US" dirty="0" smtClean="0"/>
              <a:t>-Interview skills</a:t>
            </a:r>
          </a:p>
          <a:p>
            <a:r>
              <a:rPr lang="en-US" dirty="0" smtClean="0"/>
              <a:t>-MSPR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3398684" y="2743200"/>
            <a:ext cx="27735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Choosing a specialty</a:t>
            </a:r>
          </a:p>
          <a:p>
            <a:r>
              <a:rPr lang="en-US" dirty="0" smtClean="0"/>
              <a:t>-electives/selectives</a:t>
            </a:r>
          </a:p>
          <a:p>
            <a:r>
              <a:rPr lang="en-US" dirty="0" smtClean="0"/>
              <a:t>-lifestyle factors</a:t>
            </a:r>
            <a:endParaRPr lang="en-CA" dirty="0" smtClean="0"/>
          </a:p>
          <a:p>
            <a:r>
              <a:rPr lang="en-US" dirty="0" smtClean="0"/>
              <a:t>-family commitments</a:t>
            </a:r>
          </a:p>
          <a:p>
            <a:r>
              <a:rPr lang="en-US" dirty="0" smtClean="0"/>
              <a:t>-geographic considerations</a:t>
            </a:r>
          </a:p>
          <a:p>
            <a:r>
              <a:rPr lang="en-US" dirty="0" smtClean="0"/>
              <a:t>-remuneration</a:t>
            </a:r>
          </a:p>
          <a:p>
            <a:r>
              <a:rPr lang="en-US" dirty="0" smtClean="0"/>
              <a:t>-job availability</a:t>
            </a:r>
          </a:p>
        </p:txBody>
      </p:sp>
      <p:pic>
        <p:nvPicPr>
          <p:cNvPr id="10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2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AAMC: Careers in Medicine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sz="2200" i="1" dirty="0"/>
              <a:t>https://www.aamc.org/cim/specialty/understandyourself/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536" t="26296" r="12500" b="33704"/>
          <a:stretch/>
        </p:blipFill>
        <p:spPr>
          <a:xfrm>
            <a:off x="797278" y="2438400"/>
            <a:ext cx="8232422" cy="2438400"/>
          </a:xfrm>
          <a:prstGeom prst="rect">
            <a:avLst/>
          </a:prstGeom>
        </p:spPr>
      </p:pic>
      <p:pic>
        <p:nvPicPr>
          <p:cNvPr id="6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7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67" t="36666" r="31667" b="18889"/>
          <a:stretch/>
        </p:blipFill>
        <p:spPr>
          <a:xfrm>
            <a:off x="762000" y="1219200"/>
            <a:ext cx="8290560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CiM: About self-assessment</a:t>
            </a:r>
            <a:endParaRPr lang="en-CA" dirty="0"/>
          </a:p>
        </p:txBody>
      </p:sp>
      <p:pic>
        <p:nvPicPr>
          <p:cNvPr id="4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9436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AAMC </a:t>
            </a:r>
            <a:r>
              <a:rPr lang="en-CA" i="1" dirty="0" err="1" smtClean="0"/>
              <a:t>CiM</a:t>
            </a:r>
            <a:r>
              <a:rPr lang="en-CA" i="1" dirty="0" smtClean="0"/>
              <a:t> website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42323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CiM Self Assessment Tools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8" t="12527" r="26755" b="59755"/>
          <a:stretch/>
        </p:blipFill>
        <p:spPr>
          <a:xfrm>
            <a:off x="914400" y="1752600"/>
            <a:ext cx="6553200" cy="2209800"/>
          </a:xfrm>
          <a:prstGeom prst="rect">
            <a:avLst/>
          </a:prstGeom>
        </p:spPr>
      </p:pic>
      <p:pic>
        <p:nvPicPr>
          <p:cNvPr id="5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9436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AAMC </a:t>
            </a:r>
            <a:r>
              <a:rPr lang="en-CA" i="1" dirty="0" err="1" smtClean="0"/>
              <a:t>CiM</a:t>
            </a:r>
            <a:r>
              <a:rPr lang="en-CA" i="1" dirty="0" smtClean="0"/>
              <a:t> website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38257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0" t="10000" r="63333" b="27777"/>
          <a:stretch/>
        </p:blipFill>
        <p:spPr>
          <a:xfrm>
            <a:off x="762000" y="533400"/>
            <a:ext cx="5334000" cy="5464098"/>
          </a:xfrm>
          <a:prstGeom prst="rect">
            <a:avLst/>
          </a:prstGeom>
        </p:spPr>
      </p:pic>
      <p:pic>
        <p:nvPicPr>
          <p:cNvPr id="3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641246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AAMC </a:t>
            </a:r>
            <a:r>
              <a:rPr lang="en-CA" i="1" dirty="0" err="1" smtClean="0"/>
              <a:t>CiM</a:t>
            </a:r>
            <a:r>
              <a:rPr lang="en-CA" i="1" dirty="0" smtClean="0"/>
              <a:t> website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375474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00" t="14445" r="30000" b="17407"/>
          <a:stretch/>
        </p:blipFill>
        <p:spPr>
          <a:xfrm>
            <a:off x="762000" y="990600"/>
            <a:ext cx="6708913" cy="4114800"/>
          </a:xfrm>
          <a:prstGeom prst="rect">
            <a:avLst/>
          </a:prstGeom>
        </p:spPr>
      </p:pic>
      <p:pic>
        <p:nvPicPr>
          <p:cNvPr id="3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94360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AAMC </a:t>
            </a:r>
            <a:r>
              <a:rPr lang="en-CA" i="1" dirty="0" err="1" smtClean="0"/>
              <a:t>CiM</a:t>
            </a:r>
            <a:r>
              <a:rPr lang="en-CA" i="1" dirty="0" smtClean="0"/>
              <a:t> website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42662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000" t="10000" r="20000" b="12963"/>
          <a:stretch/>
        </p:blipFill>
        <p:spPr>
          <a:xfrm>
            <a:off x="457200" y="775427"/>
            <a:ext cx="8077200" cy="5833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20133"/>
            <a:ext cx="6776214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A" sz="2000" b="1" i="1" dirty="0">
                <a:solidFill>
                  <a:srgbClr val="FF0066"/>
                </a:solidFill>
              </a:rPr>
              <a:t>https://residentdoctors.ca/resources/resident-profiles/</a:t>
            </a:r>
          </a:p>
        </p:txBody>
      </p:sp>
    </p:spTree>
    <p:extLst>
      <p:ext uri="{BB962C8B-B14F-4D97-AF65-F5344CB8AC3E}">
        <p14:creationId xmlns:p14="http://schemas.microsoft.com/office/powerpoint/2010/main" val="12819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CMA Specialty Profiles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04800" y="17526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hlinkClick r:id="rId2"/>
              </a:rPr>
              <a:t>https://www.cma.ca/En/Pages/specialty-profiles.aspx</a:t>
            </a:r>
            <a:endParaRPr lang="en-C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12699" r="42187" b="25556"/>
          <a:stretch/>
        </p:blipFill>
        <p:spPr bwMode="auto">
          <a:xfrm>
            <a:off x="914400" y="2590800"/>
            <a:ext cx="3189061" cy="31759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13333" r="20781" b="8334"/>
          <a:stretch/>
        </p:blipFill>
        <p:spPr bwMode="auto">
          <a:xfrm>
            <a:off x="1371600" y="685800"/>
            <a:ext cx="7245080" cy="54483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10034" r="21905" b="10106"/>
          <a:stretch/>
        </p:blipFill>
        <p:spPr bwMode="auto">
          <a:xfrm>
            <a:off x="152400" y="1600200"/>
            <a:ext cx="6226448" cy="4860924"/>
          </a:xfrm>
          <a:prstGeom prst="rect">
            <a:avLst/>
          </a:prstGeom>
          <a:noFill/>
          <a:ln w="158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7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Factors influencing specialty choice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 smtClean="0"/>
              <a:t>Personality fit</a:t>
            </a:r>
          </a:p>
          <a:p>
            <a:r>
              <a:rPr lang="en-CA" sz="2400" dirty="0" smtClean="0"/>
              <a:t>Specialty content</a:t>
            </a:r>
          </a:p>
          <a:p>
            <a:r>
              <a:rPr lang="en-CA" sz="2400" dirty="0" smtClean="0"/>
              <a:t>Role model</a:t>
            </a:r>
          </a:p>
          <a:p>
            <a:r>
              <a:rPr lang="en-CA" sz="2400" dirty="0" smtClean="0"/>
              <a:t>Work/life balance</a:t>
            </a:r>
          </a:p>
          <a:p>
            <a:r>
              <a:rPr lang="en-CA" sz="2400" dirty="0" smtClean="0"/>
              <a:t>Family plans</a:t>
            </a:r>
          </a:p>
          <a:p>
            <a:r>
              <a:rPr lang="en-CA" sz="2400" dirty="0" smtClean="0"/>
              <a:t>Fellowship training options</a:t>
            </a:r>
          </a:p>
          <a:p>
            <a:r>
              <a:rPr lang="en-CA" sz="2400" dirty="0" smtClean="0"/>
              <a:t>Remuneration</a:t>
            </a:r>
          </a:p>
          <a:p>
            <a:r>
              <a:rPr lang="en-CA" sz="2400" dirty="0" smtClean="0"/>
              <a:t>Competitiveness</a:t>
            </a:r>
          </a:p>
          <a:p>
            <a:r>
              <a:rPr lang="en-CA" sz="2400" dirty="0" smtClean="0"/>
              <a:t>Length of training</a:t>
            </a:r>
          </a:p>
          <a:p>
            <a:r>
              <a:rPr lang="en-CA" sz="2400" dirty="0" smtClean="0"/>
              <a:t>Family expectations</a:t>
            </a:r>
          </a:p>
          <a:p>
            <a:r>
              <a:rPr lang="en-CA" sz="2400" dirty="0" smtClean="0"/>
              <a:t>Student debt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6096000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i="1" dirty="0" smtClean="0"/>
              <a:t>AAMC GQ</a:t>
            </a:r>
            <a:endParaRPr lang="en-CA" sz="1600" i="1" dirty="0"/>
          </a:p>
        </p:txBody>
      </p:sp>
      <p:pic>
        <p:nvPicPr>
          <p:cNvPr id="5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6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 smtClean="0"/>
              <a:t>Review the CaRMS process and recent match statistics</a:t>
            </a:r>
          </a:p>
          <a:p>
            <a:endParaRPr lang="en-CA" sz="2400" dirty="0" smtClean="0"/>
          </a:p>
          <a:p>
            <a:r>
              <a:rPr lang="en-CA" sz="2400" dirty="0" smtClean="0"/>
              <a:t>Provide an overview of the career advising tools available through AAMC CiM website</a:t>
            </a:r>
          </a:p>
          <a:p>
            <a:endParaRPr lang="en-CA" sz="2400" dirty="0"/>
          </a:p>
          <a:p>
            <a:r>
              <a:rPr lang="en-CA" sz="2400" dirty="0" smtClean="0"/>
              <a:t>Highlight factors that may influence career choice</a:t>
            </a:r>
          </a:p>
          <a:p>
            <a:endParaRPr lang="en-CA" sz="2400" dirty="0" smtClean="0"/>
          </a:p>
          <a:p>
            <a:r>
              <a:rPr lang="en-CA" sz="2400" dirty="0" smtClean="0"/>
              <a:t>Encourage students to think strategically about career options</a:t>
            </a:r>
          </a:p>
        </p:txBody>
      </p:sp>
      <p:pic>
        <p:nvPicPr>
          <p:cNvPr id="4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60" y="6404184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1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Determinants of physician satisfaction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Hours worked per week</a:t>
            </a:r>
          </a:p>
          <a:p>
            <a:r>
              <a:rPr lang="en-US" sz="2400" dirty="0" smtClean="0"/>
              <a:t>On call requirements</a:t>
            </a:r>
          </a:p>
          <a:p>
            <a:r>
              <a:rPr lang="en-US" sz="2400" dirty="0" smtClean="0"/>
              <a:t>Academic involvement</a:t>
            </a:r>
          </a:p>
          <a:p>
            <a:r>
              <a:rPr lang="en-US" sz="2400" dirty="0" smtClean="0"/>
              <a:t>Practice population, geography</a:t>
            </a:r>
            <a:endParaRPr lang="en-CA" sz="2400" dirty="0" smtClean="0"/>
          </a:p>
          <a:p>
            <a:r>
              <a:rPr lang="en-US" sz="2400" dirty="0" smtClean="0"/>
              <a:t>Remuneration</a:t>
            </a:r>
          </a:p>
          <a:p>
            <a:r>
              <a:rPr lang="en-US" sz="2400" dirty="0" smtClean="0"/>
              <a:t>Collegiality</a:t>
            </a:r>
          </a:p>
          <a:p>
            <a:r>
              <a:rPr lang="en-US" sz="2400" dirty="0" smtClean="0"/>
              <a:t>Autonomy/control</a:t>
            </a:r>
          </a:p>
          <a:p>
            <a:r>
              <a:rPr lang="en-US" sz="2400" dirty="0" smtClean="0"/>
              <a:t>EMR use</a:t>
            </a:r>
          </a:p>
          <a:p>
            <a:r>
              <a:rPr lang="en-US" sz="2400" dirty="0" smtClean="0"/>
              <a:t>Work – life balance</a:t>
            </a:r>
          </a:p>
        </p:txBody>
      </p:sp>
      <p:pic>
        <p:nvPicPr>
          <p:cNvPr id="6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2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%20iVBORw0KGgoAAAANSUhEUgAAApwAAABVCAYAAAGTNARmAAAAAXNSR0IArs4c6QAAAARnQU1BAACxjwv8YQUAAAAJcEhZcwAADsMAAA7DAcdvqGQAAMSISURBVHhe7H0JYBXF/f/O7L4jIYAgh7cICCThCOJVa+vRar2q1orWgyQoipAEVDwgCcZAEkBFhSQoopDDo6LWox611VqttrZVCUcSQMT74L5yvGN35v/5zu6+vJe8hGC1v9r/+yT7dndmdnbmO9/5zvc7O4eWQAL/1WDOuVtoPC41X0pWStdpqxoO6Nn/L7EuLc3rXCqs1DTdPSSIv/G4dLnnYO9wxzsC19+51TYOHer7+LSj/c5tLFAizhWBrlm0W1FREaezjA3nor1b7H3UM1HPx4vHRvQ74rwPaTGcy45h7Xv7HOdZhYaMNNkwNjVI1xszMvo3jE2TjTjoTAe5fzbsiIvp7KJ+bHoVhVkzbsRZdK/CqnjsZz8aOXKgCuigrKL6LedSK62ofrm0stpybrtE6f2Px8RDKCmvXkJnxPGJOldUN9PZxbzFNWNKy6tq6LrkgarDleN+UFpRE6JzWWXN18rBAd4RKC2vucu5VSiprG5EGubS9d3Lfqvoo7iB8Om4kVJq8iMQPcKlRPZUVG2q3m4VP2rjF899MvjwM9ccN2oc3XNNZlFMBsjSODZd6oxpaXV2eER415B167ZQuLiQ9Iq2wkWiLylZ8ui585eu7K3uK6rfo/P8Bx+VzAgrUeNi3pJHBlPqUUALONMmOc4xEFwrcS4jKFr6WD/nMi6YZl1YWlnzJpL2tONkQ2p/Z1zrtPBbQ62/onMkN8RNRDziLGnJaz3c93uThbb20LkKREQ7+r11Kjy4eCvuL4XPm168JSgFuF6exRj70//vslVxKIj4MrhJ2wAZSdRgOnuE3AlNlti6Dwed6Z4In7aqcYDHE66jZ4Z8YBOZacSb+4crIwnjV67UnUsbkEXk5riz8eNj/elZOqKfo+voOF15Fh0mxj8K0WEI7e6/PWMoeZeR/iFkX2M9DrpfNWbM4UQ8J0gE6zNS/+Bcah+OTRtKZwrfkDHyrA2o8nStPIH1cZ53UVZefbBziYyM11F1JxQtXjEC1XwHuRWXV/+IzpBRf6azi7KKmr9AzqkwB4qlS5cml1TWKMYoqazaincpeYnzG3QmlFVWr6cz5OO9yuEAESm51Lr6YyH7UtNxoPqaPh7+wvGKwYi6xnM+PtpuwY9d1bBJOQIm/oavqmdJnNsFhMOH63goXVw907lUGI8jPzerVmfSY7tomnsR9gYuoDMyfR2dBf4g6+NyT1l51YUgWiSOaIBQpdvNpFwp+Ql0X5iTPcDweDwlFVW/F5aMyGAw+E68a73UZaXj9P0imgMT+A4AdSJB0AS+fxxQC0bVnB4gFclt1ROIgyI0StHmZrSpSQe5kbJ+z8MrY6o5brjr7+LLceOS4d6R2G2mWZufo9p0gOPuqjnR6g6uI2ZgxKyMxB37XHtEno2Eb3fdMd3t7+3wLpzrldFq1sbj7JbYuVX6JR1KBcJRn5F6y0ewnhY+EktMIjAddI1wFpmZtlua7ExNKimvWutcxmDu4uqn715SMwAW0uPqvnzF6XR2W+rSytpFsFq207WLeRVVP3UuFfDsZqg4Nzi30CCqFjqXZEW97ZyDcxcvP1M5AqWVVX91LiPagwuk9VHnMgJoAsK5jEGk9EyHlerHpn5uu0AdkXKSa2Km1zXeM+T9dYxB7WkjXuouqCsqbMPoEcNwycnETIWqRBbWiM4spPiuGjO0ZUHL+okU7Bm693CuTNTJkyeH6SylyAILKZ3QhcWNHshcRGckMKkpW5pQMC17Bgj8Ol0jP8qGBy89pLV1cQA2GUoqqr+RXEZUw6Kipcmw9K50bqPQRbZAlM8gB48MBOTBuo/tIGIQN/pgDBsUBP/7DHHwyHcbdoJ0PcF1e1G9LLxI14XnCAu66UG6ru0xLeit//+amA5nsiMFqOTxsx3EaRtHjTqCgYJBS+5rFmJrM0zLcKtHoArXNo4Z+VPiVCIkinoTiKrk7G7LDHXHvix64w3FE2TKRcmZyJOuuRgjgwD3ORcUhszP6HBuGHKLcS+y3V05GpGzgHvd/n3fCvXHpV5G8o1MyvoxaY2NY1ODETk5OvVaJ5hC/ZjUiysfe9Gu1w7Wjx59DIWla/VcRprqhYGMPRfHE3TtAtXt73SGTHtQOTiYW1F9KvTXW5xbBTfjd9fU9ICcVNXTRWlF1VdllVV3Ib4Wxwlx17ykzhU1rbi+TTkCeNcfnUuSjaPpjPdF5OLcihXKKsNznyoHoGRJTa1zeUDgXLInYajNJXMyfXVDauqqRp/jFyVRbaSvbnxu164dH0EsxO1usyT7MU6/psLhjL3MuGwnvCEVgcKcrEgDQeCc7c7PybzHuVUoLi4WIFohXW8PbJtM5/kVVel0LsjNPgyld1F0qQpLy6Uz2OwuuLdxmZTHO1ea0LVmFMCHDNxYuqTaloUGe0o1anB0GzrJxZ0g/PvKP4H/YaDkY0RDAgl0B91ogr89Go5LXe7T+MSQlG8mcX5ai2lekrZ6/bOOdwIJdIl2rfZ3h8aM1BCTfGJAyi9gD/0MGut2ofG4n8USSCAe4kpOKJT/gCV7IvmaUp41uq7xNcdLfXSnT5rOLYLAbMafeyZuJ+OcrAGYRiN67tjxs9/esfj1Wydd3qmUpp4R6kKgAGEpzh5dt/5PygNoGDPiJWik5yHqSGrtd4nmtFWNKbZLfJQuqfkNIi5iOpstwq3v69z3Qn5u1ijyK6mseqUwJ/tcnAOGYBeZcEPaP87Py9pI/gQyy8Zsa2lGOPXdZk5F9Xmws/tIKfohFUJw6zku+QQp+QaNi0sQ7qrSytrN3JKTpKGdhnA7C3KyFxWVP3yYhxlPM86v5xpbO2vqBAarYgkU76kUb1lF9SaPpv/s1tyrPy1auKyvP8n3MynkoxbTMs2tm5/yDhi8qSAna3BZedVd0OQ/1ywcXMsvyM08saS8qoYzPic/N1N9U6JBBIVTsr+kawKskr0g23FQo99B3tUAhZLyFXMl5+voenZO1pN0JsCC2mhpcjZp6/mO+z2Vy48Mavqb9H66J5Nx07bWjzShnQ0jsqEgN8ugXqHCvOyryR9xBGA8+KHK3VWQk6msqAULHu5p9vKdq1nit4JpVyBPz3j6D15bmJuVWlZZ/SQX2nKif2Fe1qsoM/r+ny0tcV8HydmQMWI2CK8Yk2AwFmGUCCIapFwopDgLtu5Z7tnCgTjOIusqtVd/j5nkPwrWjvbpMYf9HO53OA9G4DImQUXr2DFg7gBZVcSYyVzXEMW5uqkP4YKdqhItWY+GjNRVKnAnKJia+VuuyW0FUyY8PXva9R/jPRwW1k10cI0PojBgdNNiMo3hmJWb+aF60MGYra0LiTFLKmwT9o7crJeFxT7SGJuic/b+7JxrPkfeXtG4nKZZ2qtlFTXnpJgHp86alvnn/KmZRZJrn9FzPuZ9tjA3+xSkZx0xJrm5QGGuAtMMDQozje6LZ1y3c9bUzKdwaRLjkFUIupKXJgztaTBJecG0zOdSLPbzkiUrTqbIiDGRpw56PSy/r8HAvcifGHPekkdVGK7rY5Hvn+E4XwV0gPccjGr/M1AFhw09me0jxiytqF5G9x9ubf0KjDuIKjExpgpEfXYOUCHt/Im2Hsvbb5+0D2Wg+nGdPJkuf6Ec+xP9YZYroQEaHS8tLRU0Jsu6DY1jRx7v9nk0jhk+qH5s2lp3iBF1zFOY6OFKjcelZasH94PFtc+rxNMzYCjVfbo2PX2IG/e6MWl/Un7Kf8RZjRlpb9p9zmny4zFjDqLw3xYwuec4l9RfEuk3Lq2ozaczpNbDkC5/gN8fEHa68gRKKqoecy4VwKCotKrAn8d1pDsV948jjnecW+3uu2t6IK534P47x0mhbEnN/XCrK11S+xO6h7SZhDRcpjwdwD/PuYzpo8b7KpxLrbS85iUcb7ofEJBO1UVBKKqoSCHJ69wqlJVXZyFM3dzy6psdJ2pRRjqXMYC0i9CKUFb+qPr67mJ+Zc0pdC6rrJqFtK4pq6i9QnkAuH+ztLzqOecW9K1+mWhaUl4daXWRjpXOJQ2NuJ/OFA7Xiv6LXn7ZN7fyiSNRYd9GmVTF1GKSYsRFgsmK9A8aFaE+HJsuTcg0SFDt2A/qWftmPR56mHrfo9eu3UXXkIBrIfVG0ossxip0Fq4UwmgkP4LPyw8Jt/JkoZubKQxe87MeXH99n2VFVAQVMIH/7xAp+E3HpUtY1dTMgRVtKd3GFbYbXGVQegf6HeaUkk1Kr6uPjARrD0jJD7nUCl679a4nc6/+ZSS6dRkjfgs96XJ3aB31OrvMSTqnzvRD8MYaSguqyubUVY1DKNyBYt6Sml8jjQN9Ae+KoC/QjKaN0yCoINsXTPb7EXk/7fZJF++jsCtXjtc3br3gS+hBh9D9XcuekLdddwVDzd7h7cWOatqL8J5dwhfyj+HeQEPY9PTSNf1TNHGcerVvzcxUg0kRvskf9PcP+EI3QS19h0lWjGb19PtWPCNvmvhrlV9IaOhj2beVllc3ewNsQFOSn/W1vg5Pnz5dDaal3nLPgGO+DBt9h3jDuxYZMlx0e96kryBhinV/SHUG3z5pkko3ofSB6usgQT4Lp4g3/QFP66wpV6v3IPwXkonz8K416r6yRkIfVH6QaCHoeOrTCfTfVyAI3kNe3Nbhc8MXTjMD3vnSsmoLp098V7mXVy2CnnkoVJQYif99QTUNMICaiDF76rp25HtrVeKjsVIbr48aW2/CgyXx0L1KvCr+jfslNIK0usZj141LO4rrnBj1BTy+O62uIXNk3frfwJuOCOilFCUlKG1Vfe36jPT1kOD/hM9gat5JckOf1Tw4B1UCnGd0MSrtvfVKuW8PKGvnQCl3P11wNI9v4yUXebRel4ZaBePaXvpCqXRqUvIyOPs5mpP7EPvHgUCr+vSB6iqDe+SpSXor3b5LOW796qt90Jv24JITA+CshrSjKSYDwTXSytRPhf0lpqW5SbUkYJBd0MeU/oYMmEG/PNXDW7WdAw6NqAowgDZDzzvUub0Oz5AwGCA0OdpqNS5F80JksuMgCH54Yd4E916VHyrJGlSKI8CEbV8ghJhcVLTS6+0XuM5VE5HfB0Cjc0lNoM/ps3Kz34IeKBzmz0FFogy8C8MxE0yu1B5q/vFMB/vhuwZbl5FWBBuEBmfQF9yZyJmd6nag72yMsR+5TESwNPb0qLr6fzm3cYGwrDEjHXqH+NHOZDHw1L9tiNR4F+tOTuurB7Tb6RoF8HB6XWOMYQL9MwsxZSIuGnW9QzL2u5GrGiJ6WFdA4dwAteLnvqB/wowZl7cWLV2aXDx5cuQbnQv6gHlnZdXA4tyJ39B9UcWKQ+gaUoQK4WBSMYTUvhZa+Ald89wECbIbDHSnCosCLy6+zB5CD8kMQ2gZyv5ZSOpa6FKTC3Kzl86rrL5zlhO+ZHHVuYXTsl+BxCoAPQeouDX5LxR+RM9c8PDDh1kBTyXyWg1GULocGOUMhIkZPuACzDgTbdsYSLUrwDwXu88QkKYLYMC8WFzxyElFudf+g9zAbPM0XV8c9pm7iidODJDb3IqHj56dO+lTpHkhWi0dlvvvZhOzAneBHrc5tKE8fuIN7H3IGerwgwUY603nMoEE/rsAK1UuWPp4XGmcQAJdQXUPfa8gtoSemEAC/32QUj9/t+zj3CWQQLfxvYk0mnDt7+0PtAihmZp2EYehQxMMHe8EEtgvvrdm3QPGbIZ5S10vuqY9j3rQv2FM+tm2bwIJ7B/fC3Ouz0g/IUDfVqk/kolxmrTulZrcvWV3U2RFhQQS2B/iMidNbqNDnnaa82G/DSvHx052a39QmLDUVEe01FjguWvyC343Kf8n6asa+5zx6aeqP6092j/fHm8gHe+NG5dMR/t1XroAo09YkaMzdB2mg1v7iRzxJna4372j4awtEDcd1MfqXLZPT4fw8eKOIE4e6GsTHc4tISr+duFd96h42j2rQG4xae6IruKN6xcdXxENmQHivoC+yNC5B+faUe/HTlP9ZNxI2YrmWn3MJChrvC0iJuTlTUbys8miNYSXms9NmvlbMGmfgtzMmEEELhrHpJ8uuXyDPlUilTHf0sGIKbpPU5326qOQ8x5c0kid69PrGjv9dFpSXv0LxNhHcmsIl8bm/NwJT5RWVp9WkJOl+l3nVlbdpUmzkgv9CMl4CpX4zLysV8nPRVllzcug2fKC3AlqEk9JRbXJpTdNsNC6wtwsb0lF1W5hek7QDfP1gtyso2jQhc/vfVNaxnimi8b8HHsEEp77RjJ2CUr0V6D6N0LjTYhzKfnRp8/QPrkX6VJMXvpA7WXMEuMEY29LS7ZCfARm52apyY14X5hLX7rUQm+GvH2GFE++sOWeh5+UtzjDEUsrqnciHZGBH3PLq1YYuvYOZNAu0O+6/JzMc5CW55nGawUTOjO1QOH0LKhc1MFfnccZ+8qU0tCl5Pm52Wqy0j2PPCVvuXZ8pExKy6tXSc7u4Bo7EqUwWmhyW2Ge/dnT7agH7ZfATQ0HJNhDF8VYnelvSc0Ko/C2FuZOrCtdUn23bmmv0XA5jQujMGfiS6UVNb/VBC8H/dTAkBjUZ6T9jSZV2iOP0mXjcSPUGj4uiDkjo5JwuNfumb7RUzj68lQ/Nk2UVVRXlFbWdpgF6uLD40ZGnt+Aw3Gm52e57rHvsGfH0jXij5nN2h5UA8sqHjnJudXmV1Sf6lyq79v0RcS5jYt5S6pvRYF/7NzSZ7u/OZcKJZXVMQNgSiqrYr5+Ifzviu6vPoq+qDhOCvTVyLmk621l1dUHR6+nUVK5/JfOpZqpRmcwlZo46gLpUmVKnxXLKmrUYigIs5POLuZWrDjHudTmLq45c+GyJ/uWlFepWWvtQczpXEZw14NVQyAKGJ75yHHS7lqxUo09cIG8RSa4EnPSeV5FVYc1PeZV1kaG5817oGYMnYk5lYMDWtNp/gNVJzq3HZt1zrQfQSo5d5CPkr3o3ChEqhCAWvNzhD0LNcEZ0ynPCgpx1rqxaUNH1jUUM6ndiZj2Sil2N4xN7fDZEkz2xzCtseTcu6BhcjrTymgYioLU3rKklq5ZYriQotx2hPpgGV0yV3tYmrwCzHBTWWX1VMa5WkSqpHLFDeRGhwrkAIW/dNbUrLs9mviRy1who/XnkBx3oHaraYXD+icdSnGh8HbTPZMswsgE5P88r0/7RXD7ZvVdvQ22JkCfPaGZ/zo/K2vH9rA/wgCd4AznbIMx9U4Ugpd7ZDYk7qXRZQOw5GBy5Ovc7GmZfw6HQ8MYZ0G0CA8izQ/NX1R7hOOtQN/Zyb3EYaSQqb1MuRAaU5KxqGiFv1lrtt/rAA1y5LXuMmpkBHcXLu3n3L/82JmTL9sjLL4Tlf4pSNuFMcy54bjUnyhGsV/3BvEo13hMTSF/25tp0CNfR9P6WvtjpLPST1pdwxwoE3vw0B6E77EZUlc9Cqyxl59TS9MRKE7Xs4WH1SBdcmFCm4h4TgOzN6StWb8R8U9D06+DUUdlrFkTs6zcfsHYyoLc7Pvyc7KWoJlRHIKm5EFyo0OFccG0o0qWVJ1ranqGYJoa4ld8/fWtBXlZcziX19IE5I07Wg6huIQlTljw8HM9UUwR5pxb8ejRZpiNKZiStczXf/A8x5kk1GlUTQi+AYEKxrUetBIcY+yxriYmM6adUbroyf7OLShjT72nB2ZOzvpMWhYN1lWjUxzIVl+rQ0dIuIrq92dOnfCuJpgPzfsNhXnZ18+cPiFm1SaoXlPIvTBngi1dGa+itHFd24HWr7y4eGLA08xfUX4AWpafgxH/6FZeD9fVWNVuAw+7tL/jxms+LF32+EAaGF2YkzVeChlr8IAR3yI5RktGDXp/3Zm0QJoF/RJSb0XaqsaJFKatdkb4rEugwHZDl9RRwT6DBa8kXcMJIw5mplCDCKh2QNeh6SCI245d11hPSgctsTZ8dX2VcowCQgltTfyRSLG4UzPNo9uaOs63OVeENUmepGZISOiZNERHEKFUM7jggceObfGHfuUOiChdUvtr+1x9lbak5kZhimXFZ5zxGlSDYXj+WST91dsnXUzS5SKEKUNez9WkmJV/U6Za60yaoXshkd5Fdj6Bbvmb0vLlyqgTQu4CM7iF/UqZ3Qz/QWf8K9sJSRaGUl1IVy6rqLoCTHI7GPPJwpxMNXhYMKkqRGFudhHScxRdu4Bbf0jJP6BV8wW3bVbLbEkulP7aHtBvI0uHESC9puIdbZWqovZyOkPXPgOtx5sohGa0LOeRG1SL21HpfqMJS02U51JbBVXjD9SRiEq3AhWYpmJErSlp0YguKsc1kJqKRij75PzrrvwpnluMmx9ZktvjCwm28cH22YaOOCVt1fq/q1HrjB2RbDOrCks6J3WsEyMlo+2l4OThCvdm02pJq2vsYd/ZaMxIuxIF8xitA/Rpz31JR+5LaaUhegpM5CQzo5KMLGJU786mpEDfHq3kC6aen7qqcZYKl8D/d4g068yrrSXGJB4jxlRuGle1hZixfkxquwGmUmuxhPJrpsPENe7BpJGmdt0JaYfQEr7UZEEfbRn8wTo2cG/ynrDD0Ihjd9oH65fYbGr/tvRNHmgzJoMxyL/VCocJ/G+gjTmZpiZ8EWMQQ1GTrnPqhrAdwWAP06UjIBWgMmx1D3hshfDbiggjTadhsq9NS346YlU9c6UpmO4TipCacqgKkW/uJEipckCP/ZTepyoKE1c53t8atAhNdF8d6XXU56j6HaP61px+yAjcZ9zwrj4Ydd32bNR6rNRDgGc774sEOos7GuQeHQ+a5sgasPHCt88nIfq+vV804r0nXvjocP8JqAQ0Hpd2PVHapTbpfzTqnM4K8AAv9bRv7HB0pK9qGOgeaXSuaxiIZlitF/PpqFF9IC3FM9feeMb8RStOJjdC6qqG4TSa3ZRivuNkw305YHCSm5DbGs9wnL4VoAdZWv96v/+QoRfNrVyhFin6cGvrquP37k2m4/qHHooQO2NbwCxasUJNAaZZjZ5+x9DgeG3DtkB22lYtqR4H3Y/Z0hL+GM/OXVx9e0lF9TXklnG6bXjMLa+6xX/oY6dqfYcm492KeEUVNUNLFj5w+LzK6sgAahhID9F04U+2NvePjttFSUXVE8ftCIw8aNCgFFw3kVtpZc18Ckvprv86GKM24V2Bvn3X6N5Djrlu3pLHfk5uVEmSDh0WWdba13/IUyWVNZl0HW2lEyN6+h8T0d/nVdRkrhw/Xuh9jh5SUlEDudMGT/8ha7ti8u8a6kV+xpcSHyr+kNp6XK+ns7rWZIPtTNM50j5w2FXddwWa4JZicM579G4ymDem+yFsyWsgISO6JDGifbZhavJRkpxkFFF/puMcQUNG+pck3d0kx8Pc8trTqWO7ODe3adaUCc/qmu7MFJUmTUGgI3okN0XkbeFO9wy7lXGWTJdMaHuLcy9rooPukSNJz86eloXKZU+hxbMqjahTx8+64eq3iqdPoE71SNo8Xo/0GMaPole78nh8ctCAHtui43bBmHxt1pTM1TdNnLhbMpEKI0EtHE3h6N0UvwoI0LQSvMtP848KpmQvnTX1KjXb0TugJtiHNXnd2ZhIIH1T6bVw4ZMxFSFjW+uTMJxGzK94RPWnEjejlZRkPRfmZtJUarUOfOniqqtxn+rrNzjSr/l9g28Ym56qvoMDYSF+keYsEE1nda0koVSFBvtnbNiVph1YpiOOem8dC/Vke7YfMWAbLeDvOGupqxtWOJcKaErss8NraR80TID9HPnU2QgG/ei4kaqDn9QNGNeHmdAhtpwwOqZmR0NnMmb6K6S4vSqXZAMg4Sa6Ui8aVMg0OBqFpaxzBSaPp69NpQ/U2N1ebv4BybWYTnkkptMehH0tIZPjiYqKlZGFID7c1vxLipsOx0mBMz3SJdXL3LcV7xxBFQCSLLsMaV8Aqet4g2JSqWPRoA59IcNDacVIVAxnpqvQ8qdkVgT9gb9JD2/rgpNSrchmanpkFfUYMK7oKHVathXg2mnq/B8AtzTxTyI3Wlpt1Or1kbXtogH9UBWWhYDU1KvyiciF/aC+3vzTUT/fC6Npy9rj0490XGOBuOy+3LaCT61rSIJLvfsa2hCBKgapGzbkF4f8a02nqQhu8z9Ec9KdW8rfheqCa9tm52WvKMzNWq7uHbgVJH+qPTsxAineo5UoCqZkqolwbSkk4kkl/V03LrXIV5bSimo1wQ0psU9AQW720j2s9XXkV803OrZ/j99T3HSoAA6EkC84l1qz3ud1mv+DRDFIrqp8pJ1mYjreWi8taUJpZa2am0SgOek7wv7XNcMw5j5YNYRzVly0cmVkPEJ+TtZYKUzVPTWvvPZXIW4tpHDS0sbQnPFoZRaqRE1BTubFZctqhkrNd6aKz9CuLH1gReyCB98ToHOxByClqGg6TPpyMeKDhj83ZqTeC5FFS8sq4IFOGSMav3nh6fOnvPTsCzuZXDHqvYbIerTRCFjifsQbQpMSo89APx0p09K8jV65FK+j2ZAQgHKjDLO8kQ2NMZ/q2sOZcDZJfatVk8fs5VRw3aHflIDMxOzjIjShvqejiTsFOt2pqDwsPzdzGnzuxf0imHR/LMiZoHQ3pP0BOhfkZQ+E3x2g57H5uVkTyM0nvbtaDuJhzTQVQyIdJ6GpvDQc1Jo/3NZ6L3RRctZmTc28kdpzFSY3KwXMPV8KeQjeqZpbU7PizsXKRVO/4OGHF0LiP4MyeblgauYjJeVVj86+Idv94rSkbFHV2dLgSocmBLV9ausXi1snFk+9NrKwGtJVKDw67b+zCPTYmp+TqXRUGbQmzc7NjGyFUFZZAzo4xvIPFQ1jRtxYPy41ZuOiBBL4r8CGscemOpcJJHDA6FbT/N+OeUtq0QIKzWN4tdsmX/E/kacEEkjgvxf/sf7U7xNCiO2wBbaZ4VDcdeoTSCCBBL5L/KC1M1pBVHBOQ5rPloz1xHmj1GTVHv++Zae8+0X0yMYEEkggge8MP0jB2ZCR9hZn7Cf08V11WeMHVxYy08oYSyE3aKA7dGGeMGLNxph5EwkkkEAC/y5+UKY6Te1oyEj9lDHtJzRaSQlNIFnnWi/D0D2cp9A3WGoNONMONpkRmW+TQAIJJPBd4QclOK2QPg7C8SgSjWp0BG2va7FLB723Vq+ZeNuE+RVPHmyarYcwzlNpcubI1Q3/tJ9MIIEEEvju0G1TvXFs+q+lFDPxhK3T0WA5pu1IW9UQWU8iHjYOHdrL7OmtQfjIsGF6qastuohOCPk59zixbal19WqXnYbjR4zULPYu3HqoOKQM9//myx8/VLi4yOvznx8MBf9UmJN1wGvY0cpL3KOV4m1qpGlU+hjjVknqBxvi7q7vgtJFAlwKdgLj2lBowwMQgQ/xWIhst5TsC1w3cMb+IlvM51I3dFwR/0Awr6KmRDA5SBNSSK4F0Ih48R40gswQUj5IK7iXVKyYLXTvb++YclXMyvpli6tyhUf/snDKhGeLli3r6w15ZmpCO0w6A/VoKzPKvSW1F6P3dYuHkiXVv8Cz2YW5WZGdiKKhZrQLNgmtHDR/9iVj7On8qRMio1RL7394pObxTEdBDpYap8njfyjIzWrbggGgWVHe/p/maYyfifz2Qj4/4pLXzMqb8BcnSAS0aoAZ2D0dpfZjJlkSbJIPQaLHZudNVGHt3Z/k4bRtmnqgDQz0yuNMH5ifk1nguCncvbjmmDCXd9L8TE0TFmc8AKqnEL1QHz4Kbzu61Nf/80Eojyzwnlp2wsX88upfWFxehbQMAnF3aVL88diBPR687LLLIhNnaOg4KB8oyOuQJpqoszAclnOLb5oYM4ckGmXl1RdIzmjj68ORxJ2WEC/Pzsl82B14SSgpr5oEvjyVStd2sUfnI8BepDkP2Y+EJdCuA6jcmaji9sBemoaAR1E+nvycjmVdVl5zF+j8Bu1w4Dh1QMmSmuuZkOcjXQeBDjRB/HcFudkrlV9lzS+lEP1ohDXduyhaVNvLa4jSApVGKr+a36AOBWlOiwoQBdq9waOxhVRhqZyQuQDSnwKaoJjkpz3F7pJWrW9/octr83Mzi+mZ0srqS1CqF6nc4UdRhWqR1HrgnZfQLU3a8jYz2rT8JPBgCDz4Dw8TD1Et2S/qx6Sm9/YY6/ZakfIGEekPFUyTq9NXNXY6A4120/Lp1tZm5IVKCg91PO8PUjYah4THDvvDpmDDmBHnJxnGi60oTJjloue+bedX33jPVf4k/9WhQPCpgtzMA9och7aku3xs6pfIzSEx3AMQ1wTbbcLpYv241IuQpWpowL0jc1baoX1WFXDRQ+ca6PFqyPJkZqxZ0+VOY/tDWUXNX4Q0by7Mu+YDx0mhrKJ6rWRaLhggZnQyKtErqERraQMkWiRKZ97NEBYdpnHuD/Mfqj3CConnNcnuZlxOHdo/6YxYgVD1R9D0AwjCyOjk++5bcRDne1tpolNJ5YrzmeRT4B9Z2W3Ropd9O3duYbSkCN0jjiowvhd5sHfEd6C2npPynxBIo2lpEOVWUf0yBOXmwtzsyFZ2hHnlj47SDMFpMlZpRe1kycQYd7NRF6UVVZeh0pzBNd4HBbQZaVLb+rUHLf2CBvLpgrysmJmFtPgW6kENBIEayV6yuOpExtkrHk2ku1uPuEC5vA22fbsgd6KiC+5pmPkwlNVYL2NH3To1M8IPyNNOqctR0ZuYuigtr74S76gMSivV3fqFAGnOyiqraQLg7wvzstXqFiWVVS/hfoG7Jcr+AIFCwvTSgpzM/c7FKa2seQmi6WMIqbMYF7fmT82ONIyEssqaeSiXM1CGkdmthKLa2l6enWYabW5VUl49F3XkGNBVbZzqghbdCjH+CcpLzThFOVWi/jQX5GWrzVQ7A813gkB8BeUYY1HT4lwQor+F8FdjeEHfu0GXQKGzAl17zEWjqetyY7AXP7h4QtuEvXsfrD10v6Z64/GjhiMRddFCk0A9jCSh0Q6NacgYoWbmdQYKq+SjKyRxpiVmaGowmEUddN3+PnKG6Z2yPSmw9rj0IWmr17/0r/fXGYjzaQPNv8m8PXUmd+ESdVjsRpoGkKB33tQlNmSkj7ksI3UfHowRmnajoGRcB9SPTf0ZrZonLPYcKrUSmm62dFxRvvDgXhzbcbGL/GhufgS4bBFqm8ZfeHjY3jnrW8Jev1JCSZSRlemiQLrj5bTXZVl5rTpQoXPx/mOQr6jClK1zK6qmQHOJhKNrqoBOgA6Yf3/1UcLUPpchfoHSlKR8/cOtLYsdbwWPNLMRx29Qwb8gzal08YofB3xe5u5OFzZCb6AFh6ZX1VJaXlVDzL7P2tHXFZpllVVno0yPSzH7q+WPokEb2+KdtB+VsgTmQaPCdb/VbyZH9ix1MSvv6rUkNJ3bDihbUj0BWtBCCBUI8UzSpn40F5qy7dsOUqDYOpJFTd2Ncke23gEHnddeaBK4J+l8/F5He0HRPSwEhsJYDsHiD0n5GoRDZCG5TtpjAhQr7R5fwHdYtNAkkIYFAT5c1/UZJc5UfDQw0JTZGDSyJ82trDll7qLlp5D2PePumpgGIBrITZ+yytoT5lYuP8U+ak5pv+BbSUX1raiHG/Jzs3JBu+FS6stpOr3jrdGcNeTv2lCyON1xioAEkbsjIKHTrHZOg87BeafrKiitMgpQpE+lOuIelKc5Dzx2LPnNnpb5Md4/x7tHbAV/vjKvsvZqWmjupslXf9Plwg20wLA0zWdRSiSolBsKU0kK+99GD8MogCb4PoRaBxWaQAHpafWAQwhTiknpXaz52hWgUlraqsbxzq1WyrRRxNCwVnd/NnjgSIiM1zaOTWemkLlpqxs6LBFJqD8u9bIkzp5sor0Sgeg0unm1fdpQn5H2Igh2vpI6UZ4IDUtDuyFtdf1DjlMHqKFTTP+zToJLylZuBQalr9n8b2mbBLvx6gjo44Ix/YnZeRP+6jgpoJU9D8mNaJgozyQIDTUvLxr5eVnOVSxo6UzLbH0TD9Yxr3wOlZHohfqhjYMQDEDjm0HhnImhMbOVwXwPwjQdtnqA/6ziyy6jeZQxO2mXltf8Zt6S2idot++gEXzbE/YN3unZTnPw4tBJP0lyoWYx4+VvozzmnXy27P3UU1oX8x2p5NoKDg3EMCm0h1F+/0I+/qFYm2mGLtmfSiqXX1iYc83vnaBdglqtdmrFe0JyWuxPbZIXjVC45QgQv7e7gR6BjH46Q3iOLl68/CfQ4naEjNYjWbhT2Ykn5JdNvhbavDlmuVYCCTohZNjv9yptHGF1vHP1rNysDunpArvycyZ0uikjmc0wvRcg7vcV7cjal/IznRt/L3qjyFN8RrGJMg5B2+V9RTKtwxLpqmsPNDT78BuzdC0hpDOdCRZZyoH4vL3giwdi7rbJ2e0RVXFJ7RDsndl5mfc6Lh2ARoGWZ4gs0UCmO7TorV0KzpFj01aDiVKpw4BeR5oTErRUs0RlksdYS0swUPKaLYHM89/VZ6SeRatyqodj4CYWZ7c7pbN8fQsIwXYrwSnkHs0w8BZGa4VQa1IB7XB8+qqGmBavISPtLi61W5so3XjOFpSUxuirWKwbmzYZ2u/5tIQDHgFIu6QGwHo5bdX6GAEQD6mrN3yCkzMp+T8AyoAUHWUqkcm5JIDhwwvKHz8+pAXVEg8G/kyinml8fcdNEzaoQFEQ4VZoe9Y1BXnXdOi+gFB8G1rK2Z8YLW8cZfpe4pKfAP6dolnGG8II0Za1V4LaZU/BpC+tqLkJdLwXQu82KES/9Wh6CoTPNLRAakVQ2pW05MHaY32WXAeB/AVqzA0+g38SFtplQor7IWxmFkzNupXCFkybuH7eksdOCgQDm9EwvA9GnQ7rY5cmeCbClSGTudCM0YCiSjnLhlRUVKTsgcYqtPAw2uVTOUYB8ewqubc2rfDmCVELNnYPoW0f/9jTb8iDMMNpx9Kpmhl+ARVkGGyDh5HnYEgmHeQE7YCiaddQQ3cw6PMBSketWR0P0CpPQPwvgjbPwESe6msJ/9FK8qeHJXsIvP1lfm5mZIUC6v42udllXW8PAeI5lx1AfZIQkpW097bjFAGtZOCtH9Iys7z60Pl5WTv6G32P2t66ey00uTAT1nWhkK9RT7Z+zqV4GOXycGFu1o0FOZl3Ib9nQdverAk9K8mrbQpY2hXSkguRjMga5FRyYN+jaQ0fmiJPvCoglEKG9VHx5KzICrQKqo52BG8vUJkcPLd8xekUF4F4H0acMXta1mvUNWMwz8umFa42WHgBhPges5mRlv1NJ9GTcEldCqFyvXoPQtE+0iZMibRVDWotlsbR6b/wedgfSHhSJHZy5K7dvn2HRw8+j+njBNwXIvzdlrBe7k5pgkThkQf1+wd78824jFRSXnM9Y2J8yNJ//ZuqkhSIzHV4Ux/VQkn5Tlpd46kbjht5viXFdai4Y8FIR9ki34X8BobpZT2Y8Rb1nVLqyNd+XpydVrf+T41j0xxS2IKW8oG4/4yGQi2S9H8FWk2ruLiYkhadoS7d77xTfetQ7mTuN6Q/1YEP0urrJZ6PaeChXTA8y9q7R4NWAyPB6Nyq92np6UY6lIDoPtBo0Jrjhx22S9KaOY5TB9C6OoFAgE+bNi3kpr0zuGGnT59Oq1dEwkanvz0dOgBhizrmlZbd49H5c8BAR4SNaZMU6D19+/b17Nw52iouPqMD/3aVDvLritYuaKnBr7/+2ti5cyfeURz3HXCn+Lukm4v9lfP+0tVZnmgJ8L5rWvWdO/8R7jRuhNm5Zo2+OE45U7wN6ekdeJVWm2sXtrNyikk75fOyp56K20C0f5Z46quv+oAm9pbgHRJBaBg74hI/N55xF/WiQHjJehFiJ4xsaIiozhCujyLBV6kU44c0UrRUTWmrGiNLJJLg9OrmVlpYNhqUTepFU3HbTgokmAi26LL9IeS2pZjGcFqtTjm2A4Qabdp/JXTNAaQdE3xQN1sscffIuobboAmv0BnPJmFpv8/+9eAcluIFCNaL1o8efYzPIza7WjSFIIpKZvzMZOam3kz/dB/188ITeYY/LQup3YL4FyJYAgkk8P8ROkhbCJmfk9AMRgk6+uBBX2h1n6/XhjFjDnePJOnNhRr2KQ1UoH9bMLEUCNQ/yPHjI/1oLkgYRc72IwqUCDrce5JObW5wRdulnKPw0ciRA5HWLz88Lp2+kNyYovMBMDBbIdoWcaGNHfz+OkZCE0J1cg9dz3YFsfpFoumjU4iJAhKaysOB7a8u1ckSYZ4+uOFL9dGHQMlRf6AL77jiYAIJJPC/jxiB9HFa2iGtXlkPlcrelI6kQ0Re0IUrfgj2fTTsoPQVXNOCQs6EWb8gWuN0n1BnqV2ZVtegNq07UNSNHt3Dq4ffgck9Bubyi+l1Db8sfuiJfMNqea5gyrVq7eVo1I9LG58s+cpW2uAJ93h3q0/XRgx5vyHSL9KmcdpikfJLWqXg/Oy099f9CUL6D/Ql3NXBKQxtghO2RPqwuoYO7/xPYP6S2pOFkLfCGhgMdZ++UXzBhFiSn9c2JGTBww/3NIPel4UUfmqIKP10hpXi5Zzfmp8zIWYVVjJlvP2HvArL52HalMVxjmDektpbQfOeBTmZd9B9aUX102jY+hOl6F7RFyo5qLeWdjIqXfRImtSNclCsF/kjQACkW8cMT03+DVeprTAI1Onuaea0UmrMOMG5lY9erktrMuLsJyVyq7HNhqbfPyv3ajW0prSiaqEhzYX0MYp2QELj/YwwxHV3TLkmZvwq0nkdHu45Oy/rXgqHFFaiDA9DXmJaZeT7qfzciTEjBKIxb0nN9VKoL/o0tZfByvoH8nOXOyyKUEqLukt+PSihaEIUp3cgbcnIX6cjPuZULD8PebtRMO0Qjowi/CcMeS3IndDhA1BpRU0JlXthXuxQLUJpedUc5K9Xfm7WjY6TAsqiPzeMmlk5Wec6ThGUlVddiPeWNlvWmfOmXxu9CRLiW34W40Yh8puMvAKyCfH/C4rKijtyspzliGMxp7I61ZDaby0pprvjaP+XEM0ztOD6FpT0AKKNog/glDwC2sIi7h1iUQqqis328cERZu/UZOl9ghnWLtr3hfzdF4Jhv/VXdRqwrnu1v4DlT9ZMa+IzOTPf7tPz4E179mwZVTB1Uty1rjcOHeoze3o/R9JCqb37D2rfX9qZqW5JCM66dX+qGz3sGI+uf4AqcJDrT2cKgwp5FxqB23HZJdaPG9bPsvRHQb2PU+sachBHm1p/ACiqWJni01o34vkps3LtnVRdzFtSPZYx/QNm8sNvz7tSCROk87WCvKyxTpAuMX7leD1j6wU0yuqfkAobISDVirH2QGCORlX7MyTjAAhFpalDIO1AfqZBcDxG9+2B9/8I1srboW2bPdH9WvMeXD6KSe8aKyhGFdyYuc7ekVbbgPepIS809MXS5Wapi2Paj2Oc9+Cjo2bdcLUailRSUfOXsKZNKobgovXHw8wAXVgDji+QJjWImUCbmzLJ+kKYTCqhcXim3NRL2zswNzc30vXUFWjTUbD000jfoYjbZX2FsoraBWg4Ti3IzVJLPJdVVC9ApdidH7WrWFcoq6gZang9H4ZM80eFtK1eFGgcKg2pcm4VkOdiMF1vrmsGhGe/gtzs3zheCjRuk0kOoSt/xXRxyqwpE+nDpENTQeNUY7baJnehy5cY138FC+tPO4I7Rt43Y0bkO8Xc8uosNBBzUOYx+3fOK68ZL5h8wvCH+9DmBI6z3Qg28cb+3sCw7SH/R36/P2PGdZd3ubrzDw2uXFQ7Y4AhlNAkKA+pbaYtpekYvqpene2jHvfuNfw+aGAgYCZpYChI9XxQndnCVmadgHidfsE2gfzvYGRDQwiC5xRNWDdrhpbTLDw7aWDbloMGbWsYM+KlxrHpxe33YR+2aVMQGvAACLgjOvvI1BH0dd4OmrFm48f1Qxv7QeDviRANUJKAabfRbh71GWktDRlpd6w5btS49eNGjmg8bviodWPSroLbm7RBgxSebaADbUZww8fjRlr1Y9Pn0H71FMWBwKO1TsFLV7YXmoRZU7NWWULMNZnZtoEu0w6DgJtZUlkzq6S8ZhaEWUFpRW3ciQJqjBeKimveTFNa1aWV1Z+TMIbQ3KV7+WmWsBajkKNoSyUubiTNkw4IjadLKqufmPvgE0OcABRfB8y64Zq1wrIymUdGNN7oYBYXf0XMt8Ub/O0KTQVYEVqwbZ19ahh1T+As7mXTkJZWWrfe8aEGLgI07i17ZMqjlN7IUVn91KJFtbZm3A7g7JW6lJeBNB1YOLht0yww+GAaSE/3CED/PytdUmvTHActvz7vgSc6dO0gj8i2vDccCt/cXmgS2gvNuZW1N0MgnlM4LetGWAS5oFqQZh853gpcciRVrEYjcZiw9AdRLr/DO+KUAoQcjcn1yM8Nzf+LWVOv2oyHZ/b394vZcrIzBp2Vl/kU0rLEDHjUkvQuvE3sc2TrWvrYJ5l+YSAU2BG9C/b/ApQMaByTXmBobCxpisQVdIDJvoSQaWP+/SB9VWNts7AqifttEYnIGUtiTPzR/qLexm9xS/BbIG31+vvTVq0/0bdl4x5oR9rhn3/SIgwOoSLzuFducjYiPiBEp5KoEf3V/7KnNAta8kGWkJcjHCwbJy+4oXFjaBuS4FBsSOs9IUSjJvU1aEsehftPm1WtdWLHQ620wa0Q6yhO27H7gNb7rGQyMo41GvSFFabkVTD07I0PALz/K2gZ82lf1cK8zHn5eVmlMP/UdLeOQLRIptTD3qLcia/LID/RktpteD5p5vXOpsLRLYdqEjnMyaxL6UBlvbQwJ+uK2TdcofZHoM/kLj90BKNZPqjUNmzuc8B5NSIeT1/pHZe4iEkKQKlpbfEySivSkqSbfA6E4hOIOiYepCk5xJqupvRGjpys8dOjtnSKhmT8BaExte9se/gPGTIKORxwSvrRKi/IBZnZrxdMnWDTHEdBTtacWVOuUJpfNJBeEv1/xVNqlk9XKF362AiPzhci8SeUVdbIUhxwvlrnbAVNq7RDqfdHAC3xHEuwYoSFDNVOhl9E61dTGj3sNbiETRb4GsJdcqmvRNrTSyqqYrpwouN0sWjRIh8iuxp5f5Tur4dwBK3fghKTouva65Q+xqxVqBnBHeGk94oqKiK7Gv3QwRoz0mb4dX6PPQzHgYSVLbXTvs0iGQ1jU8l060uEdqtLNNHJjQ4Imm9tqncGNZfd1J/lTA61LPnPlWsaf1QcxShdYc2oUYN7euVH0XSgmhbk4uzR73eccumiYeyIm1Cr7kIFUDI2HoMRKM9q1IEQFXpT+BbSgG2fbweavtjsYRs447SUXqUlRTNE/Q2ohYf6kozjb510tRqbSKY6Tq9BWHbbVB+77Zcm9JNRaoZOO8wpXz5KZ8bdVCHpHpVjO9Qm4pN6yABV5OAdase+zs/JvodMdU1nf4MGtBxtCwLwFBADAkjs9HPtxzMcjdI21eVGCJjD6Z6w4MHq4y2T/RW1ea20JI2B7IcY8hDJHl8rG3frrZnNMHP/AkIqU502bWS+5LWhsBgcPb977qKqIbrBN8JaeKAwNyuXNnL0MGMd6FbLoaFaSDcJYCp5VPr3CqZMeBIXHYpy/gPQ0hl70jStP4KBn+KcHY3WcwaU0NfD/ZN/TQO+KRyEB0x3uQcmtLPz1P6xoPzxw0wWbkCaPkZZPqRLPUkwK5d6R4Ppm4d56geNBAf9s0cPMYD28XMeiwBa/lZN5+cU3jDhg1LaPFxqv0MjGTMhA2U1J7lHyuybsi9R5QRB+QX45dr2u14RSsurF+G0oyAva868yqpMofGHwNwrwGMeEKY/jvOYlO+GWPK57n6DJRXVy5HeD/JzMyvoPho0RRQVKqdgqt2d8UOHIuAPFSg83pCR+qyH8wvDQu5AxVjgY+GqYXWbYjq3/5OgLgLTMDyGCWPZMCTOYepacLwTSCCBBP5vAaH5/LqMtA7TBRNIIIEEvk/8oDVOwpzy6gt8Hs/vYQpq4VD46tnTJ8b9uptAAgkk8F2hfd/6Dw4G5yH3owLjrNMNuBNIIIEEviv84AUnk1bbAsn09SWBBBJI4HvGD15wSsnClmXuNi1zh860Zsc5gQQSSCCB/ULKA1o2K4EEEkjg2+IHa9qqaZc+bSJN3UQmRsCpWWrsDYvxeaNXrVtjh0oggQQS+O7xgzTVN45N/yX3aR8lcf6gh/Pjk3U9RTItn2lsQG+ura4fm/q4LPrhd0MkkEAC/534wWmc9Rmp53HGn4Vp7rXnqdiQUrbi1mCMewxchDWxIu2Dxmsc7wQSSCCB7ww/KK3sjdNOI5m4SGq20IySmxqEaZLGaGk1qYUFzTHnHTb5SiCBBBL4LvCDEpz9d2+bkKTrQ51bNXqTtvToqetaEreXkiA32t4xLMQWCpNAAgkk8F3jByU4IRBnhKS9GDGJSbUPkiaWHvHeWiMcah0nNPkBbPZdQtN26Zr1S/upBBJIIIHvFtHW7n89NoxNk2oNNqiVtMOkJbQP01Y3DJv7QO3pgnl7jP3g9TcGvf+Xo/xW8o5hdXX/Zwt9JJBAAv/b6LbglOPGeepb6ftLG9IbGmhX8i6XbYOMY099S82WVoaMjr9+TKrJOdNpjWQv55op5Ip75zx459Gfbm7UmPRpujytYMrEd5zgBwS1oDASGo16vL+7y9JRPuvT0jx7e+3Vjw4PVHSyPB4Z2L5dfHn44dYZ3V48uRtQi9/GgT1xinorCHTjXkdB9Q63hSFixkOcZdXaY3+7HRJofVAia7wdBwm0y2Z6+lOssx0wHTDEw7uKxwUtDHznnXfqmnan6LDrJNGtk3x1nhc80xkl2uLqhNZ2/uncRf46e7bTONtjv++Iwy8UMa0Fat91QHy+iOWvCMaPRxk/1XW5EDpPZwxPtkcbHbooPyBumsklKp/taNpJ2bZ7B/HUU089xcdH7abZgaCdoXFs2j+FSji9DX9Scsn5g2kf1D/sBIkLCLur8TIym2Ne6KbMzUl7dwLcJCg9193TB2l4Ceb5eSYCKY1TytcW3P/kNcPWfdBgO/HTutpEvzOsHzlstPQYc0B3NX3TSRNktPb3Easa7iO3zqBWmvdql+LlZ0pNjgZ1DsfT9r7Z9v46WyRjm7km32OSvzSirv6A0xeN0sqq0aD+TVJjII20kNagFDIZNKbVMD+kBXNLFledyHR2Dl07jynMW/JYHyHMWwtys/Lpfk5F1WW6Js9nnHNahlS1bsi0ENJov/dPPCAtVUywpfl5WZG9g1zQXkfhoOc2xHkS0hpGWv/lM4yKWyZftd0JopVUrrgBNLkAtPZqXK7XTf7IrGmZqx1vBcoLCuJ6ocmhnPEW8N0bgW1Ji9xtWh2oIpu7uOZMncuJoMNRmpD7UAHe6OdJXzx58vFq2+GyypoHdWHMoS1F6N5F0dIXko3wrkd9mph6W+7EbxxnhdKKmvsY12i/I0TLAyqtoJIUlo9r/H7Ke2llzW0g39uzczL/Zj/l5D+g34hnTkV50RqWG1BhlkSv6D7//uqjLIPdjjzdgXh2OM4KZZXVl6PCWgW52TGrq0ejdNmygTzkywHfnQze1UHnesFZ5R1T2/bDL6qoGepj2iy832PrAFTK1N3FfJbFZs6elvmxCuigaOVKr3d74DZNimEORyA4wiuJIT9AemLqQ+niFT+GZ56RdNB1t0+6OLJ9RjRoDVeD6ZNBwHTUh5Bk8gMWDt9fcON16jtESUXN/cxnzCu47sqY7xKli6svgZrUOz8newXtl6Tp+hy8f4rjHYOSiqrFYIM+OpJpCRGAjPcik6h2mp8x/W6SC6BpAejwNurFmxQfMzy3CyYHKoo4pEEmGRNypbtvV9kD1efBbyKkZ1+usS+g/Tx5R27Wyw5lusbajBGTILBoC4zjwSw4aydojI/DC675+LSj/U6wuGCcjUEmLsNxOTJyOYinDrpGWagzgtnniHvk+A0kwxI7JuRLaAU+VGwwFIoeh9QGBvr0D4EYJqQG5BNCfAsIj0ELFV/kvp/Sp3NtPARzl4uubhgz4nzmk1uQpFqk4VrQ5wQ4H4Z8JYP8ych9X5xTQeTzkfoii8l/NGSk/qNu9OABdgwHDhnUafuNlyGgX8DxJcoZdOKvIt0vgtmVtg05eCz8YvahITBD9MDpavuOWhqG/LGDNclrDak9KqT1KLfko2CQyOrxnaG08tEzfL7kLBA9Rji7MIPeJ3XJjpVhdrNmWWV4zwmBsBkRLKUV1XDj03WLlYHXb+GCcYuLd2jRYSeINrei6gpu6P+AyPrIw/XJ4Id7UMCXewYEPl308iKfE4wgSysenYHi/yPK7p/QM6+TOisHn2bvMBu+hDZpzyrjfLKpm/ZGhFHwW3uKvYbxqzA3OgxfY1y+DvqAthroDX4QbBV47yWm8+e5palFmKUQl0D40SQMBVrp3Ax4PkUZnIyKeKfk2jTwR5B7+Jqy8kcvcIJpps77SSYm4iW/dbWxCKT2E/z+yL7piKIFDx8mg971CDdWWLIQNf4m1IwUQ8r1EOQXO8E0Q5OHQOhfrVnijxB/L1Ha6Uz8Y4aDe5xgEaR8GvAgL5Mov3ZYHBzhhfYinotp9ElLlzqfhvT/ElFd5TjHgBayNrixRjAtRAIWylYRZMhY5vF9M2/J487i2vI6K2zZykY0uPYj8PfP6JLpnt7g8xuUexwIrr0GY/RFNPzP4jgFz31E+YTsfJ57tK9VGE2OlxaEN0DxQYxM002tmvgf+X3UsrRH0SDWBsOWWsC7ZMmj50I1eQpl/lsuGW1X8z4K6QXw7nX7naYoTzvNaNyzNZt270LlRPw42z70d1LrrqSjcLPRdusc7lPRiMSl4m1D2xs0+mJ+WsNx6ZNIsx2+uqGuPiPtjxBUZytPJnvuED1UNAJiFEQ4YHOYVsDH45G9liJADYxNVRs+HTWqzz49/GAPw3OZ2msdoJAqtJOX9k9TIqk10zk/0ct8n6/LSJs4sq7hcce72yi8eQIxgepUmFu+Yruu8Wvyc7MonpjEUtPSAbT9VnT1RBAw4+b2O112C9K6LxgIFiBTU+ZXVqfObLfbISrrKUMGJB8cZZadP3/p0t7ONeoan4XTT2dOn+AK09x7lj5254ycK3fMnp6tzXmgZoyXG4+HReikwrxsdycC0qSOh2B4qfnjPq+j4v6UzOuS8uW/0HXtnpBgaVG7LoIn5R/LFlf/BmEUX5CRFUMkgNJkhcW0sGVdBOVgGZxiVm3Pn5oV2buptKJqCjfM5wuczc9c0PLxrp1IZh002w8g5FdCO4qu6DeWVla/5fF6fj/ngeXD3F04oYUG8ZRn4/bWPNzeT27dgTfFizKT983KyYxuuK6Bhv4XKCukob1T4OxWCbZrDe/Y/Pj+ulVcICPerjRdF75+g/sg12OQ59PA7w9C+C+LNsMXLnyyb4AF3gR5LizMyfq940w4p2RJ1fXhLUY93VCViW4FXcSWFW2YEC+UjTumtu3sCithKpSLP7S3PqHYKDutDdKYNS3rNeemA5g0L0X9yC3IzXzGcdpYsrDqmcIZ2V/uV+PctH37oWAC0jJjckL3Xg69TOe32S5dI/p5unYPF5H7du9ogmBCJbx7bXr6keSG1m8q+TjBerUOSgkjhxYnS+IANU7a+RLysZCuiaj22b6GAqvu46FZN/8GgaWEJoVyQ0byoNB2Rf7KDz+0NxEi95KWShu7qQDfFjo3KGKYV+02wrLQ6HbMgOnruL+RvanvgYFML9DtkILcCWUonGpTotVuB7y/x6YtrTF7Vs2cPDmi4cDybYF9dKJzq0BmvLIIAW6JO81w+KHCKRGhGUH+1AkX4L0n6AMGD6f+NWgaM0zLuqPjVrVM5k/LjmxBHWmoo2BZ/vNBwj/dAdMM2vMnpUuqFD/EAxiMhYOyw6ZjtGkQqUeEkgdqz0Cwo/JzsjpoRzARf4c8PadL/Vq616Fuo4HzBAOtl0KjmVtaXnOWCgh0xcgllTW/RP4PDxmBexynCAqnZdfg9BbXjcioEuJmbdCgmM0Lu4TdBuwXnMOa0GiLjqz3cPau/6ppsPJw0OoPFKI8V0O4RwtNhcKp2Q9FultQAJ3tI0P15sAhYAyE424OF01Xsly7hGQ7wTMxmxqS0KTzfquN6RVTDMZBdGTB/legV4bBMcmcX/vZyUck2a7x4T5DgsMFDSXyOIdXnbl9DYlC93RQGDqSGD+IeaTqlxv1Qf1H4LYTQYAAMpbU2hu0gJRDesSOfn1bGsam/+a9ceNgJu8f4Z6eFXiPMhGiK5XSDp3raNAA/MaxaWsNzkdEB3AvQScqDFLOd+C8HalqofSTP8XuvgFZpHCmJdg/HKfvFNT9DGL3LVm8fGpZee3N9lF9swxbUwSL3qESaRfyBGhSN7nh5lbW3DJnSe1wxzsuDKZfjbwtoGt/cEcpsjh6TkVVzH7hoMFMVNf6kvLqV8sqqifQbpPIc4RqsBDOBWGKYfa8h2MG9d0WFa1Q3T7QVJJgYg0HNeMuSk3CFTHVMSEGpp22NQkm2XA9LGod706B55yrNoCXYD6ymXQtBLtdCnYLvV95tgPt/xMfbe46THY09J3uUSWkeBQ/GWTmUscrcVrxLZO3g59zoH7+DhpNZM+lzoDSPQtpXl08eXLc9Wehxf4emf25c0sZ9xhN2sko21PmVi5XB+17jkKKmyFwrFnyQNWJdnj7mfkV1adSmp0gamM2KAEzNctUG7WBkI8Yhl6prh2AtmfitF/NtSv5hQbWufKpetk9ULY6GtP0fLTA44wH51VWTZ9bvlzVj7k4SipWTKO8kb8w5INMsmNKy6u/Bo/eXVZRcxJtcKeepZ+uACLOMt2c4eQm3dXQQvDbG+wVt5/LBT2uDlzTU8jA5pAmfhoU4qwQDjoHheWc2w7yo6MVh4fLiFlLH1gMyU7GZfNnpMQxUuSkXH36OftwerCH1fr2urS0Dn1Z0ajPSL3Ix/gVlP5oxN7FYuDubcU4jSR62OFsKtjLgMpQUJozGZc/8nB2ElTgk7nGT7EseTXStKkHB6mdyNHYoJLyK0atqe+wSdZ3BWmBSXRdSAbSqAP/UD3ALB2yCEcnjAWR244gcYAAV3p7cbUR2Ax7/+0yXWMxfVwFuVkLLd1Kg2BeBuHwS2ayVWWV1ZFNvGbnZr+leT1DNJ3BZJeDEekbnn785aL7VrgNGRNc7zwtUjMNVTkGoAyQteRuWBvtYiupeDQD2fW5m9LNzpvwF5RkfdAXOEMF6DYoYvv1Aq1WV5aPzrgJvrErD+BeFOZk0paV85mPKUFDFbOzygnBrOOnc9qgRYF35B1AEuf6BDhkg6jZaJSyYbH+vOjOO6PDRIAng5pg1zBNIKz9DEyV67TTT48k6aiQ/06cXimYfq36cNvPCC5Bgs4oXVIzku4JqB3MQtV0bjsFIo2bDnAltSuOXzB+oLjo5JVxnCXqg67qCQpO1REuxzl+s2/I/ihosRM1Q78UL9+Hxn65V5cN8yseT++yj7NhTNrtOsqYVChlHFPKhQxDUnhc0UFCBJXt4sZThs9J/duGuF/VqKWn8EQDpI2ebEpf1fhXx/tbYXhd/WpogIdOf7B6IMVKZBbJKCcokjAhxgqP/LJu9OCjM9Zs3mo/0YYvoZHuES13KqFJTzolQjmiSzpTau0rG6vGjDlIY+HbXBf7ETuUJUVDULT8eOzqTzvsPgjQV+LHYJbPROA7wSS+JkvMGrWmIbIt7r+DePVHMMFQQXfCXHzQcVJQOymKcOxUVKm9Vzg1q9t9a6WVtagwon9wj3gDLbB6OagAfrCor1tZBS6cfjw6nr7nnqX9gn7/N/Pvr14w88YstHcQrvZXVNLO6MhBq7/a6zHOnpF7+UpooJtR/+nDYXw+YdrYMBNbtK31Adn/mM2mqdEoAKUFd45YWkGjXQaF5vCS8qp3OZgGnIkA8hAhoP1p2st2qP2DkQnhcARq4odQiDuY0C4smH5M8tXU3zhnSVVMisL9k+72bm391dzyqkVIV6hNvLYD096EdP5N0YoV/uKJEyMLebuABn42l+LPzi3las+wAf7ruxgSFQO8tkdBnK4GF0UVK1M4a70YaeSlldXvEgNsD9MQa9YKFZG67jIpnKWJv+mS/wqXd9F952D7oGx07EpgrA9Iu8u5AzojSByAIToAj4uo5gjljUYza7FzGxfF9nbR9NGVjjlllTWPoA690Vmjpv2NzG+uTVQfhex/pSlBaN6OuyYSVQTVIDA2xArqY2yXdkDb6wpZBZX3AyBAF1BjI1t1at2phZXBXnazT0lGUv0e7n9Qjh8f+7US2GM1Z3sZz6BUEHNS6twU0lm5O4cLPwsv9nFOc+UjgUnTRHv6btLOAeM6EZoRpNU1zIc8Owd63bLUY9Pvdpz/bcQzP3X8wSTs4CGF1aG80cS6Wd8vqMKA1DPRLt8AzfUOIcSdgos7EUcBUvJFSWW1qmxk6pYsqTpXPeTgH0f12YW27TP6kkz3pRWPXqc8ooDU/QW/tJ0xwO7SvZ6cu6AV2vdtKKmseUwKbc2I/kkb6cMPMloB7X7+vCWPxfSxESAUr3cuUWxtWS0prz0OOm2GrvMrQK5iwTjyIYsR700g6ol3PfhETP8sQUQ9H402c1LT+nsDf4Z5t72korpDY4TG4AyPx3elxeUKuid7MLr4aHthWGIXoEyzcPy6s8pZkJu9Elpni6eFTXecIpgPuiPOXwR0/pzjBD7VWH1zc9w+v7jYD0d4eXAs6thunWt5imZcp5EDc5HmS8FQv3CtBqZrJeCNk+dWVp2tHowCGoeJpY882Z+u8exb0hKR0QYEZyTE5UhKpAE4IMRVCWl8UqfGQAcUo7ycywiglPwDDWX/TjXOvoHeI6FJDaGKSYVLtGwRYl/aqob7GjJSx0Gdv4rKnJgRWikNnroJt2/TszGIKn0Ka/PJfkrmAMA4BCfZJZyJb6D24AXRkV+8fs0a6u+MaMIfZGT093OzMuBM3XQ1S2oAlPbm5JXS6kZEfaa6DEwI2uPZcNh+oE+T4PzqYz59s0OrHw+pq+shGCAc6tp9w/g3EE/jpLZeZaQ9qOeu3UbFyPXRpZWPnSZESD1A5q+pC2P21I5fG31a4CKQYF1hXmaV4xTBvCU1KZaQ9JHowVCSmaYz/eXSyprlsCnvMQNyL9/WkotS8hXmTfiA9jVHGheWVlRfIzxshn+vtimYpJ3HpXa9ycNKUKqxduXV07ihr5qzuOrmXknex5uCwUOZplOjM9Yf8h/palD0BRjvulsTZiM0ghukP/yibPIOYbq4D/Q5dOXKlY9QWHtYn6o4KEbrOpCubFZOVoeKiTh+EQqHqCtCDYVxQX2c8aqdUh4cTJ48OVy67PFxWiD8OfJ3FKTWHYYV2mkyIxvtbqkIBS+5Iy9bMQD1cbbvOCnOnfjN/MrqH3GPpyEU6nzrfeTlDBT+2pKKqhM9XM+HHdgsdJEHJfA25Gt8cc6EDpZWd9HG+Z1AyjKEuGtWHB4pq6x+yzB00jJXFE7J/rKsovp8QzdeLamoudMjQ8tMb1IvaZrFqEKXaqGmUQi3zdDYbFNY9aBXT93iSxjXBphMPgSqbsrPyYxYZshXGI3jONMK9bS7aSDIuJChZPGPeJp3B6j6Ha1HMbN08fKfwICODMhR/O+xPicz3dD4zWjsnoKSMMVobnozkJKUBuVnAcp7Rqcap8XE9QZpWI4gIdYAE9IXO43rqsPX7rzAD7QorYeuX7IxY6hqQTqDy17que8IoSQ1CBwap/Bn16zsyZn+sySom/SOXobOvCl6HwpXPyZVfbzwa6HaYERoEqjDGBVCyncpry6oMri3KaLll0RzcnAFqvKT2hv0sYou/y+Aln4LY/xFrb5/TH2GBvQZ3Dv0n4qgaEVFfsm5BdPJOpw8mrRmQdDNBO1mCmbNBFNT/1UHQIs9QtflZOc2BrOmZj4FIfxiScWKjFlTr3of5gxMd9kESi9jPu050O9QGZTqK3px3qSv+nkCB8PtRW7KuSjDV5gUlzDdOveOqZMig7cL8rLKpTB/geL8aXMo/AcIi0qk4h8pZr/DZ8y4nPpWXbCCnMzbUDJXIe+/lq3Ga5ouYC7L34e3fzzYFbBCWM/oIbkX2gyKj2s7gjvmq6fbIcit+XjnTldzaoN4kwtPk3MTARrt1yGQI0OUqAuCCfNwVLjPUTkesbj392iaR1nMOmFWXvazTjAQ3iIzNHLvgoZ2mWZgOiKOmQwQjfzczE1CsDRYPdtMIWotXYDG8tCwxUYX5E6IfJDhHmM76PzcYaFQt8x0r7efiXoQGYLVHjSwHzT+SufGW45TDNCwLkDtO865RTqzXjZDoR/D2kgzNc9LWtisYUL7BqKlX8EUu3/09qkTNkhDOwXK2BBLt14IM7EYFexl5DESDwQa6C4fFcIsI14lPnV49faUVl19sImAsTd1oUcmWrhAOf0JVpKqr4ZmNWlMPKbpvIDiId4HLWcKjmuT0UctNN6Zv0Rab0WeMkNJKS9DqN+Bxv+m/JwJ90aJijbI0zTj433p4QCZIG4ISHsw0zkjPmj4M31dHrBn2x4QONn1pr7QkLBqR9atV/0bLhrGpt0NwXSLa+aQpMb1ZkR4NRNxh2/FwJI6eNX8avT7G9c7TjFQMwoMzxswR4qp8q7LSCtK4szuvwR0T6h37yav2OHT1iMvy1Dos8HQutuqkpBtlSIfdmJfxsUtdobB5jgJIZ9Jq2u8tD4jdSFUlJvJz+6tBYMhgCnkZSPqGtpN1PyPghUVSVbcbmohKhBNO4R7x3F7NMXRDU9fSRvS0+PyQLypjfubWkfx4b2wztrMf/pCeehXfZCWmJk+ESiTLD2d3zl+fDj6uWhQvH379vX4/X5BGp3jHBeUv759X0HYzzuEHU/TP518RdMhHpyw5B9JE6UjPk075ttFUdFKLw25hhluf0SPBQNNeSc0tb+NdEKTaES9Ix6Nu3pHXHSWT0JXvOWCBvPH60/NW7TI13fnobIzXiBQmJGdlDOVWUM62ud2aM+rTvqJbjG0a19OxM80r7s9VkZNrSSoPD/1lEerrxeI1x4TrHzaoWFs6j1exmeQ8LH1LggLqX2VWtdwBO5UhPVjU+clMT4zCI+oN+zkujV8xPsbI9K+YUza3VC9b4nOAWl4STRnkhDlQcKKEB2WhijtNs3H01Y1xp2Z4OLjY4/OaE3pMQuC8LIW2Ix4jOyqV1JXN5xfPzYtFwr6YhrqFERjYOfIzjw0zTXpdY1jGjPSy8GquRQX+VFDgGggOBsubchI+y1uqb8l8iDyru0SgQHH1W1KLCaSQAL/n6GDqb7xxKFQe9kE9VEIILHoV6avvAvywnYE0oKsKLoJVaYt432lZZzuONmI0xkAYaVBuNkHBFkzdGE6mnDfrNzh5vjTWZOs0/6LxuOGj4Kg/2drSsq7usYuCyAe6nOF4NfCwrrpneHDU5CE+ymFttB0OkHxo85Mo0G8kVuCLb8jt4BMir6jOOhDakJoJpDA/5/oINbCIQ91Oh9MgoIECAmJFtis0MoWqQAOWENDCM61bgQkYG2RJDtMwqc4XKgr/KiQdO382u/CHW7JROkO1kGTTGHeNfb8eelzn7I08ZHl1Y8Ys3bDhoOT9FchSLmdPvUG9eshyce0J9NXNb6uHnK6/dveTKGi4Ho4ztF5SiCBBP7/Qkd90B4KAUMaogjCgka34aLqo5EjB24YM+bw6EMw+UcocZH+BRI9Sbp+5sbjhsYM5WgTRvY1iZzogxLhiiEy122Z1uan8ZjBvAoNY9Ju8jJW3gQN0wPfZJ0jIfJdKKhX9/TtGzX83dU0jnMAnjzZciQxCU9XJoel+Cj1g4a45r8dpC3VSFNzJIFwpnhMHGuPS+8wZCWBBBL430eM4Hx36NBePbgasKqEA4E+nRuMTzQ98humm19oUQfcayFU7O/7jpwJQZIK6YvRTskzRkOTkgzwLTi2QupujT5HH3j31qCUuyG7O6zionN2rz2DR4SCQpSbAe2Q9FUNPxq5uuGxo979Qn1xpcHvksnb/DTgEulTKcAPHrO4xnJx2aED24WTHQVk6TN6VnUXO9mgkQS6JWPGKv5fgDrii954wyiyx705qWsDdYjTh472B7k7QWIhJevUD6BncXLfw+ie0tD+TB3qFIDionvXr7O4yT2+n0qPQXmkOBxHB1K937lRcbjvbY/ocBTGTY+bXvdwgnQKetZNT3Sc0XDjdON37ztLWzQ6z2ssKBxO+81rNJy0x6U/PdNZ+ugZNw907iyOaFCY7oT7oSKGUPVj06p9jGfS9hQKUYKCTkqYkADCTbRgIbgR2WGkKXQ2ZOT7DZ/RV3X4RT4OESVxvSp1VUNkqEE3EUkCTZfsaejPhXFnhoJnPTSrYl+fPdsu7BnaMWf69OkdBr8hX38xmHYaSWtaADkgxcsjVzWc73grNGSkLuaM57lf/6M/Dq3H+5Dp59w8UFLAZBTy72nHpv+EPfVUpwL4+8LSpUs9O8ykm5EKWoSAFnemz21/0JsCJTNnti2mUVpRTSv+pCHNXgGbgKsSUONR34+3EMXciqqfgg43F+RkRpYmc3H3QzXHhMNyqRB8Jo3HvHtxzTFBrq1gUqi5kZECQuSwVObk52T/say86hbJaWA0La2qvmJvQ8BX+xnpD7rrZBJKK2una8LsU5A3MTIUqmjp0n5e01+EvJ1OxQGa06j+p/t5gnfTV1eaT80tfnt+buavqdIjr7eh6h8yOzebxhRHULRwWV+Pz7OsMDf713RfuqjqMthU02kMG91TutWZsxTQxFnqrCNogD1Ye7YQ4gTGOdpt2cKltiw/L1sNaCfMrVx+JK27idgGghpO1Ep+0HqpxYVxFrwgzCyvPrgnl7eDgD+XRD7VqLOXONPvmzX1qqjZM3gH6M65eAllf2Vh7kQaUhYBhJXh7XfMG7qXXTVzsj1Dy0XZ4qorJNd6FeRmL3WcIiipqH4VZff07Nws4pcY0JqkeNePoWwgD4LGw34Owv2epok6QTqgtLz6DhB2UEFu1v/kTrORFmH9uGH9UFiXK6HpSAjwf4SpHCc4Rl07iA5jXzODC00xaXuQP1Vy++6A0JYEyQZDC9RClvxm+NoPX+u7a8sD3LIm0HAVJ0gsLHkTKkkzCXzkL/jUhePj7kekRCGg0uj8EUbUNb7gKK2OC8IQbZh28sbN9e7U1v8otpv+10DIi4Xmvdgf8P/IqwlaWWe0SPFvpkpoh1I4DbXwtyFP62lev3mm4Q/hMM8MGgH1Uaw9DM77+/xJF5VV1kbmlbsIhkSJbnjOkrpQ6wAEudUbVEkJbT/6jDBLPjeEg85hLemcYNrR9sByxscyKRd5W/npuidwtiksGkCcuS287vOy6HQyOQLCaLRzR+s4HuwJ+z4BwXsYnqRTQ8niZI8uLocsunJ72G/P57ZYP0jS09QDAMpkuEc3bpxXXkNTJtvgM7yQRZFwXGdHgx8+9iSZ57nppkP3hX/qBOmAokUPHSFEeCP4bnPYGzpxe2D7jzQubxZcu7usoqptBSbmSca7LoB1cq7RTPR2aR46o7/R+gcnWAyKlj7WrydnH4CvR4Y4PydsBE7xWmhsNHYh3glFL1aD5FzeDbp6Yex1GFP79WGHsZRevU+1wvKvjlMEgvFBqN7DnNsIaEaTrutnQ1kocpxigDI+BQ3E1Xpz6MyQN3weIqpF/spKK6r+1ZlmDEvvDq7rE+dWPHy04/Q/hbaZQ9IzHoLCqzRCRxLaooLOrgPu8U/3SqjA2XFSh+tOAgrCcQKc1GrRyh0OFN7+NBNfvnUX0iP/4oHMb9ZMNfAVFZNWv7auv/56E5qIChON9DWNq6ClLofJnhe02BVdjUGj1FFeiA6RfMMpLOT9STq7kb7Mq7zjH8KUmUK82Dhm+ImpqzfErNEYD+vHpF6MivYoEvzztA/Wv+s4HzBUa66xQ2blTBiBJFByCdQ98QtoXa+mMO1+0DuT/IjsyGygs5V04oAHWlpeR9Yz5y2pfmTW1KxV5EhTKJnFTrRMUxgx+jWziovPoLFtHQaGE0gThIBpvfXWzGbHiSr0CdBsn4ZP9fjxKy9SYwypvXbIrUw8rj3BJH+xIDczWmP5cNGil8ft7PUPFZJeyl3rCEBe/UJYZUh7AQTvn/LzsqLWiW0LR8mHxhm6fdIkSrNLvy4gmdeo/RfiKCvMyZrrOBLenVvxKBpOa2PZkuoLImt3IsbgwM37ii8r7nS8YjQ8phrI/V5+bla0svExjoz5S6uPih4TWfJg7aHSlKcbJsuwDPGvhQufvLndZABtX9OeHSD6jtLK6t8V5GRd4jjb0NvPVVJ8fi+shumwSMaXVVbf0H6NA3pAhmRz/u2T3Bl4tPblC2UV1Ws3bmklC2G2cnVAGipo9Zwwra8589KKSTHTKf8XoDROEIabQv4GN6oWEleSB1htG+REI1rn9bCT1sPUXY/79QirznRv0lnTPsFz4Fu7TOg3Sedj60enjkXFsSJCNuL77yH9vcZVe6zQa8k6T14/MvViizHFoFFCpAPS6xqnBYS4N/Wgg+OaSlRTKX1uBO0j2tVq3RGw5N6IOwKTWa9rrD9UmHcbx6THDsNqh4aM9EcFZ89Aq+iBFvuN1ceNoulmBwwaUA5D7iZI7dnx8qt7ki6D+7mLFy9WiyaoRsyWFd0Cyovag9UQYjQlcTm5UWVlgj8vmLxWaqKdAI6SXLFQxW0nsKNSYvaQVyPIqSef7C5zZ8/mInj7DO+PdJyUnzPhSscpgunTzwsWTyyODE+DdudcoQy5pgvGPoA5ORsm6ZtuXx8tex8NckQ5kNztQL94gAA6HdkcUJCT3WH91Nm5V38K/p4LWtGK+3aeUSx3ji/uMIC7MyD49dD41NJ27dHe3GaWPA+FtHLm9AlfQOC91eJr7bCgCJcs5Pf5aFm546BNRlb8b6NUG2g1IxTgITOnZi5GG3cPFJASMvcd7y5haeELQHO1tqiLomXLyBq5geu+W/p5+9C6FufMW/JIhzUEfuhQtFx3/JDDe+j8p6SduMyLmiYtjZ2WVteQhiM13TnU9Wrn7ByefaERYJ5P3GfpTIPnOWflmuSKyW1t1IUb8ttDBPmEFstaz7h5FMwW2hAmvCF98G8axqbVrc1Ipy0s2oNBeM5gnWyaRv1/BEqZfdBvW4pP3bBhHypEaSTljhedcAzsYfA3GjLSXqP+140ZaWnrx40csX5c2qmNGanz4S49XKMv+Pb4AMb9hrTqGo4fEVmCq7s40ux1CN6Ygng6mGKEwX2g+UktYJqHqLLF62hlj1+WVdbcXlJZM6ukvGZW6eKa20iTUQ/EA5Pe2TlZT6JMBTTYGcy05iHvy9VScNTL6FQrCFjqLE2FlvIkwj0NDQRH1bN4Tym8FYVsenWU23dmZ9M6YZ8FfXud9SfbqrXgZjIe/kbFvx843ZQKQqhrXpAz8RH4rM7Y2vqy0ngB4m0XlBq4X4B0O2nGUVn1XPuFSVzgFUPAD7RYb1xYhvE8cjsCcdoOkoXLHqgpUPR2DurDLSp6o4NAKlqx4iA0blZLc1NMP2YXuE3wUDldmJZWpjM+lfaSUj4OaGrM3paQCeqdjexXzbl/+bHkHpeYQl6NRkStXlSYm4V8iFbfwMHnKD8Hdhl2hL+Xl6Zzxiwe4gt6fgE6/GXWlCs+mTz5whYkZYUQ9gfn/yUobuWWdwl9oXa0E8VkEHONQe7/lPz3h2GbNgXx6J+oH9AFfXUG0X7MdHGSipNidvjqu8DIhoZvZIid0GvLV791zTWvaX1zkG6M0TX55rtqIH8MuvF2W7jbAVWKY5C2qvFuEOdFmqbpZtUN0yws+tL/Mz/nzzHO62H6NHo19leD89sprDuhwH5MdfJyaekxy7B1B0yHrYyk8bDo6TjFgHbiw0siKh7Cov7IPZaQ30hB66CIb6A5bsHzXZiRthBjHt8VhscDjYalhbcepWZVKS+n6eEWrWAotyI5D0LDoyXalsF1KYzByDYGnQG8QcKrhzD8jgkfVa05h3hmXS6OTVCflaM0TlI5XRkd2vrxBXhFv3lLaqYIT4/WKNZUQHE0QEg8LJBuPLYML1xq6Ext5dABnDYY0zpd3xV81xvRt03SgCQCh3yDYv6aaM5xCGltTU/f1p6lCLShnz8lOSkqI/FRtrj6cmingTtyrlOLhNwxLXM18vGqsKxYzRwFkdTawqirAjw5VfcY/1yw4OG4/ALQotSRjzyM6ddKEbseQbxEE5paW1Uld24VEDYX/HWLc4vi8MxBGcX2Of8PgNN4TK/GLwhTbXQcUdlBAfbs8e+/391+MS0oxDyaHulqlnQmUxY8dA5RVlEXPzaVOyuKAwOEZ9OhW5rVKjB4Kztmw6d/2RMOF/c29KSeIU9kObHuwqVAWx5igXuZWtf4y1YhYleFQWAKT40FTUE1IchpGBf1h5LAxL+K0wmqrujjRCtvjbtjX1covGHC1yidrajotFZlB5Q9UJsOgRRISdmtxBuKhOPd78zOy6qenZe9wj6yqtvv5hgLW4jlX3/FxnA4fK3FWJnTjxkDi1skIHbBhH2jcGrWq4V5Wa/m52b+AUdkZXvKbzxTvXTZ4wPw7EFhn+loWpGVizQz2LoPKe8ZvXFbZ4jWOJXkcV5Fc4qhjV0J2ldAnztFiljtlenaZ/m5E1+ldM+ktE/NfqW9WRyBNNag8g9d8DCt6tQRFtOm4uXvQIbY2UUV6qu3VBfmZlYRvemrO7T1J+LN36ZVfVBPdkL93q85K3WNNP/hsB4kHaU4gDPRNEbMcQJDiSclkdKuFl95CKr478wenkV41iWxwtzK2jt1XT8cjcI2N0685RXD472g4wInHWGEvCeC/l84t8rs9ycln6JrbK2dvmrJRPBTxHcMbbznBPufAFg/PIUGc6t2wyl2A+UflM2dLsYaD2NXb/ik1bL+7A5et4VQm7Bwoo6cv1NIsQXpV8tPgXnrnTbwUPV7gFBpdxLZWVo/2Re6AHJ6AS3OqZaPUg/RyX4xPec4qTMFIXpQL6q9S6e23DgknHr8+5s7jE/tDsD9WYhy9oLy2pghXWrbBSn/hEp+r7tIAr0/RmIcIGC+Lb8jJzOytmN7WGTIdgFFB9Qe+85GWXn1MC1o/hP5uA+Cw/GjaGylq3jGdTvx1MOcs9djvrwDuP9R2ZKaaXTdXpKrhESJJlp1B2UyQePGyyiDGEFwIH2chblX10Fz/L0V8DxDw8AcZ4XS8uorOeNXMM2IGeLzVZ+vKOvdAnj2DlhNj5c8ELttBm2CV1JRfSt9LCtdUvsTpNkIifBgyxRDLV0MFThg2YyGpOxLy605jyleAwEj6OcN3oDEnADWg2YqFF9U0GLEmpgJ8+UCzg0VnzpMMcw0zVqvl8ds+60neWKUqLnlK07Xmf4KUt/2JV7I6kBr6zwh2BA7fXJoWLeGBoOhGbBG73VC/U/AAOe09WeAuqQ1tpraE/tbmDcepM5mwXz6R1AJEeWifl20cZIj2r4jhLZlXXz6X07ntIoRor45DHVPF1aH4TRdgZJMiVIpRsMBJkU9tvvH2uO8TZuoss9sHDP8QRhlz0JDz6Bt2+zGws6nusKPG4MaFyrFl60au2RkXUOHDcgOBAW5E18vrajOEbr2PrSOJ6Db/0lINgYieRqE8uLC3AmqD4xAjQDNrDoQ4JmunmCm01MnUDM4l0OQlvnQZgwSe0p44XmD60/NnDrhXcQUBi1vmVtRfQlZBRBkqTAdTzFDoaKCvIklFFyBuj9s8ikU5GbdWlJefRRK5euSypqFSNSHqHznIsilXFqRr7TRpjpdxe5iqJZfe6ykomooNKHI+FAKgrI4DVrRPfbYVhswEPyGJ1gQvamcC6TnQgixP283/TsR3z3I45eMc9pS4RdIeMasKVdtpnC03BctCnsgKMjJfKSsovqnXPBPoKUtAZ3qhOQ/By2vZEzcSKNA8O7rOZP5xbmTYvaEJ5RUVi2HtUPmtlo6kcqPTHW6JlAjOrfi4Qu8RvInZthU3Sh7eOuFKI61hTkTIssMuphzX/U8w8vq5z2wYtAs2tGTMZDLXILyaEZjRhtznAhNdaQQ5vjC3Ozn6Rn4HY/T2PxtmSewjqtO3VtaWVVSUll7frz3/RAB+0j+EUxwF5j2LjqHpLxf44K2bj1gBLSkdSGhzaa4UHgqvuiD3EDRuxG/+lr7XWD1qFFHXPbCyDsP2bN910GGcTMY6P29MnzhiDUbaTjHgeA1VMq7XTqA+alydKppEWgIUlpd41hpSVoRuxS0fAHndyFA68C+dYjvXZhSL+J+YdiUP0tb1XjEyPf/PaHpAhV5mWVp42AqbZeCXwR+TjYl+zE0xBvhHak0MO+WmbrsdF3H9mAWWw/B0ulmY8jTfTJkqb5vP7e2oJLXIn/JEIiQz8wDM80DQeSxTFOJMMnZi0jjWmg7qMlsF44nWwLiSAhN2qcqkk6YPn+E5hS9NiWD6X85NL2LoFUdijh/ieuPUT7HzsqZaFc+zmnjPtVI2K0eewFuHZYf7GkNmB8MtEY0I2Fp/0R8r0ohVXrdtCON3tYWb6dSD7Q9U0h5PRqCY6Elnod3/yPk8R08a0pmhL5mOLQTSvhd6Vp6xy9iXSA/NysLefgF0pEsGLsQwngLGt1RBTnZziw8tskbSHK3qY0BM63l4L0/kHm967U+tHFpZetAb4yWPzt30qfCMn+G+mEPgzMlgomYL+Iu7rgpqxHvvkOa3LbapNoIbwvaKOqP3op0Lg5s2d0zegthxmVPpDkzjtBU4Bq/HLzS/VXo/8vRKZP8ENAwZsT5UHmeSeHc12RZv0fhlYVM79qMNWvcMYP/UUCo8M9PPtm3d+9eJTR69dprvXvkF6HLnoo2IBNIIIEfOn6wgrNx7PDDpMahVbLXk3Y2X3LMp5/uf+n8BBJIIIHvAFDXf5hg0jjcw7g3KMLXJYRmAgkk8J/ED1ZwPlFX/74p5Wt+7omdUpZAAgkk8D3jB93H+b8C+tqoM+1FzrlmWZZGZ4YjHDIvK8zL/L/c0yiBBBJIIIEEEkjg38YP1lL/XwIzRZOUNAiU0Yd5HPRL3bgy8TE+gQQSSCCBBBL4wSOhcP43wJDc4/VpXp9X83q9msfjs+fDtJsDk0ACCSSQQAIJJPBDRELh/C+Al/H6QLDl6pamfZeFQsFft7a2ZodDwVkG3J0gCSSQQAIJJJBAAj9YJMZw/h+ibvToAX6P6CuD4RS/GTAE1w0mhE5f1vVgoCWQ1LM5nOzZlZ7cf3tnq9YnkEACCSSQQAIJ/LcjoXD+h7Fm7MjjuRTjQfhzOJO0TUxPWjkRZx/txhEQYp2U8g34m3D/idS0QZrUvuZc/pUzrWb4B42RhdUTSCCBBBJIIIEEfghIKJz/Abw3bpwn2QqewjQxXzLtRD9nnHYiIvK7E4QIXsa0oBSrhaa9wDVtI5PsasbYGQjlpbXjCWEh3wpzKzfMUtYf//773d58NoEEEkgggQQSSOD/CgmF83sGbawuhJgGvfJ6nTNdqNnoRHgifbS6aYP2VjbgR5s9hnEovRSgEw24pTPi+IoxeWnaqvV/J78EEkgggQQSSCCB/2YkJg19j1iXlnaIEFZ1EudToEPqtN86/m2tkU7O2YVSQeEYlkIL4BytbNIPLZvkodnrjB0qJeuhPBNIIIEEEkgggQT+y5FQOL8nNIweMYx71Q7Dw6lXk5RJdTgXpFgy3NCncqihW3A8LTTtfksTi+D3DFy/4AhI4zrpU7uPM62XzrWQsJrw8BKps430ngQSSCCBBBJIIIH/dpD6k8D3gIaMEacxjb3COUuinkrqpSRiU6+mq3hSb2VQiNIeVtPCo9Z+tgdOkS38EUxvHDVijKZrJ0M1TcND9Nj7zPK8vW74mo8SO7QnkEACCSSQQAI/FJASk8D3gIYx6WfrXHuVg8ImaZkgtd2rqWkGfsJShOD2iq+ptWzIxs3/Knmg+hxmaVcgwLEIvE2T4tXmg3r9rmzCr79WESaQQAIJJJBAAgn8QPGdK5wbR406ImyYpwsm/brGGdeEpG477mybIzRJOhdjQn4eEJ71GWvWfKw8viWkNl5fO7Kxn8F5f4ObkR5CF9DqOsDrnAmuP7nFC0tww0eHZdLDTCHMcLLcPcp/8I7262Q2jB3xI2T1t8jtEcg5J5XT0Ts1j1I4ZRD3zx7y9aclxY++uW/AhnWVTGNn+Pz+HkEAyunfuGbOys+99j+6DNK6tLSjdF3vretWpAe1PV0i9LP0vS2M7UIZNjsu3wk+GjlyYNDQRghuDuOCHwrK9ROc9dGFTEYB0yhWUt1NyWQLGGAX6LYNj30lmf6xzoMNI97fuN2O6b8DRUVFxmGHHebdDcI6Tt1Ci2VZsDbCD02erFYjWLp0qWfv3iRF/qOP9gcuu+yyLnu5wUPs3ntX+oUIcq+3nzl9+nlBx4vSxHee1NfTd7PuSfb7uy0H/M3NoenTp0fi+ba4u6amhxVgfcLC8JlfB74sLp4YcLz2B0or1SSFoiU1AzyCH6YJ0xv2WE0tHvn53ZMm7XO89wui6RbTP9TQrBTGdNMU+s7ZuVd/6ngfEBYtetnXzLcdbXHWD8TnnLPd/lbfRzNmXN7qBPlWmLfksT5MsMMsXRykKU4I70iRez/uqhwoX+A3v7/5sNDOnf8IFxcXd5CN8UD01JneO7lZ27Vv38bdeK7L9X/Hj1+pn3hiwC/6hA5oeBbxtvbVsFBx8Rkq/pUrV+q7du3ygb9Zr16tockOz+8Pi2pre7U0yWNMi/f28HBIamJrYMtnXyDdnYnzCMbjnWnNzZ6m7dv1hbfe2m0Ztujll307N2/27BxshRefOy3EGIvw47dF6f2PD+Te8GFowXowXYZ0zbc18M0hyIdNn65A+Tji88+9h/TubThO+0VLICAb3hzQ+tRTXcsQBwz8ZJDsOZByNvb0NLvD+4sWLfIF9V59wpbRN7TziM3Ic3dlQacoq6gZijrY36JRa5po8ge8X9xyy1WdtguUBl0/1NOjR7P5ySefgC+7ri8kW6ctXuwdjme24ZniiW3yi2RrX8jWwFc9vAcqL+nZlCFDkkToQOvTANSnnlSfqDwlxYM2xx+vPinZ3xeyX+++7G9pbmbaoYcGii+7rNN6RbIj2WJHhCGQoeA1cat1y6ypU3c53grdbmi6g3Vj04ZyKacdZBh5IagE9oxsqAN4i3OlwtEvHc1CPuEZGJw47A+bvnUDtmn06AEhHi4c4PXktQios27Vj+TMfWubTIhc4UL54cd9jtJqw72glLeBXOmeznS0WlIzNZnHWqzq1A0bIg1d49jhh0mpZ0EznZ7E9YGtSJudEgk1HLqakCbu1/TevvXmmSvf2TSi7t0KaOY/8/p8PUOhYCuU1b9CkBXm50z4lx3j9wtKr9B4HpJ2w8GG56CAMhPaQCl3ofIBIuwT1suoFeUjVjX8wfE6ILw3blxyTxY6JGxZI7kmf4qYz9QZG5sMAtEwBOoZJlpTSqLLwAWlyT2IpjTm1YOLZkvQs/V46h0h2ZtciPeSmG/roNWradhCvKi+V8xbUv1zyKciMNkIGCA+nC0SWGA2v8fr9emca8FgoBXZDdnpo9G9mgdG2ztcsur83MzHKJ655VUT4XMHNG5dE2JiQe7E19ULOsH8+6uPMnX5KN45mnFWUzg1c5rjpc174IlBlgjmo6mcaHi8Rjgc3oa4UX3byl1trxoNKT1I3cKCvKw5jsu3QhGUMc+S6rtSUnrOkCjo1ubmOwwtadltuZd94wTpFEuXvufZEW74GWr6ZBT3aaCTziTbB04RuPaCqr1AQLQz7D3Qs1oz2KuFN0yIfCUgYZt0+NDDLFPkwv8i5OkY5HsXmCyM+CjDtCZuLxwfI56XwX1VPa2BjdHKuov7Vqw4qLmJn8Q0+Ru892y8sw/iakLZBhSXMc2HH7jJ3ZrkbyGJVXD9e35e1g4VQVyAUZbU9vda2pkwqC4HI5yOfBkoFUh8FkR6UUYSrQTvDb/doN9biL8mqPN3i6dmbnUi0Uorq/OSklMWt7bsq4Lme/+sKZmrHa+4KCp6w/D1++oEya27eh/U59Q9u3bu4ZJfPCtvwl+cIHEB3h4LlqlBdg9HenRIeVcIJ3vA3LphaIHWlmbQheinGAo8lozTWziWhgYkv0CN2LzyFadD/lRIrg1knBcWTJmwlMK2x10VKw4xYZjjPRNQ5ifDyYe494LOaAglaj9LAe39QortoP+z8HvG28Leu/XWzA4KZVnl8hM0qd/uS0r6daC19V3Nkgvr3k5+dn9KWGl51SN4XxbK5SGLW/Nm51zzuePVLUR4MGT9EiS5BOn+EZyRLQa5r2SADiKmIC8+lPU3oOsTuH4+2MNaHa3YuJhbXns65/LWlJ69zmvatwc8whAGhYCIiAltqDJRgE8PuH4CsXP5zCmZdaBRm2cckHEY3iemQGRNT+7R4wgoH7vJHc8pfwLSqc7kZr9Z+oj+BTlZVyqPLlBWWV2Ap2f7fH5fsLV1ueHRK2+/YcIHjvd+sXDhk0lBf2gkyvwqvP48ZHUQEgKekFB2YapBbiH+PrinRng9k7xaWuy10KG+Ta4CVVJRfbeu67dYlvk7ZlmzC6Zf26Ai7wQLyh8+THDPLN3jzQ2HQ5RPlKONsvLqYZAHM5OSkycGWlrLIb8jcnd/mLuoaggz2Isg4pEoc5PKhoB0JxuGx2d4PFSfSImng/idaN8Def473nlv2BP4U/HkyS0lD9Yep5niKbSJPuR9YUFu5n3qBYBKH9fQ1rNc6gMxzfB21RpR9URgaG5tbAOQO97SGz+35k/Nut9x1hY8/FzPQGjPKWDWm/HUcXjQj/QSbxAzkOxLUnzBtHehgT6BRp2We/zugMhmIvYpe2C8kvJHM62DKOMArmndyaBzJuWLZmyDUqebW4wFH48Zc5ATxQFDoKaBVMFmKH6kaDQjbnXAVFT3SEsTHbhvwj0dyp38Ea6Jjqjn2sJYzrN03Xa493Teh8MCbZGTRVayfl/DCSMOVuQFUldt+KqPMBbD82Xkdzf1alI5UEnQQTUTrWLPsMF8+5IPCwtL7sOTlv20ajyboCz9R9bZbDhuxHEQ9nciUbcbjB+0wzQj+W1xDpcudLSo8kXOpWwNSVwcIOrHpv6sfkxqZbLV+k/TtOq8jD3vZXwGTNGxZKQQXaksqAuYDBdSPIlfog8KR+5hHBTG5au9pqX8wYvpHo1f7+PsMagka1t4+B/rM9Jq1o9LvdhJxn8MH+uBN4MmO59xYxhn+tEhix+NKjwEBLzCDIf/HgoGtkByXMh8oeHKj+vHMK4f4fGFfx0c4H/KiQbZ4GT2NkFdbdIY3//OU4yT9tiMZ/YyKWIaKtNqlrpAA4dQEDgPFeZmDfC2aEeHteRB7hGSe53Dr47eWtLhoYFJ8+0Yvh2osTUqqu+Dknh2077mNS0tzc+iPlwX1gK3O0G6xNbQunuEJpahEvWFyXZBSCYdvmqA/+iCnMyjgz3EIC0cOgZtzFnwf0GTll8Li8OdRxU8AwedaAatN1DTLtYEq2FW0pEpZv9BUKKPDm3bPCgUFkNQF0fAUJyDKvoVlK4jdootpITGoKS86letzfyvGpfPkNiHYnWFYNbwoNE6KB9pCW3fPKifp88xIPIxqMwTICm+Qp1/Coz5TtmSmrgN0IKHH+5ZUlEz0Su0fyEPiyAHPof4PEsE+bCeZv+jC6ZOGHTsgKRBYZZ8jG7JoRATk/DuLZC8M/wWu9CJxobkMFtJf2GtqBr7raNG/48OF9xchjrN9u7a9Ts4tUhm3TkP+bRDxMeQfklruCdwKufGEMaMQbrhH2T4w0dBYcoOm8G3W1ubW+F3WnDrRwMZ0wfTEfKFDzX85iWhbbaySfHAuCF+bkLzuo8Jq0Mvyoy77+5RWrnizjDjq5Cne0D3v6GinwflYJAqP9Cmrn/SINSzo01THw0jbirX+EgoX38KJ2mvoZElpS6qGUXbITxEl2Yom3ugHJ/MdP7A2NNaq+ZWLj/SDhEf4ItWxLQXBkErlOM2C60bmLu45hjfgMGzrJBYh4gmIy9vcan/yOcxhob6g49zwcfbPhoUDotBSOwozng+HvsF+PE1b4v+ZEn58uNQhyIfmRSYMEkY79u3Zx9s2cs9mjVCyRFmDIa8cQ66to9wMHQI+PxEKjtSaJxYOgc4DOkMQinhLc0t71L5hrSkI93ypANlrA77Wj8mFAwdHpL7rndiiIuilSu9UDZvgLgej3LaEgwE75ecX2TCGLzvvhUHES86QTsFDKvTWv2tv4MR8w80sUdBsZmFdIwwfKFjiB+IL3pYu48JcXa0NNhpaFlrQcspmm5don29e4ATDWUwYFlWM+RSKwzw/dYX5BNiQgtA2SRDqsV2dcBCgkPZBV+hWGLl7v5g7sz62DCSTta550jk45ikZOsYf3//4WCyLMjptwItLdQn8Kv8qZn9qCyJ3iEfylPwX4a3Jb0CZVP1KOtgBNBjH+rhPvBprLHMyCiEegYBYprmPaFt8siwTB7k7akdHdL8tvzHvXtQG7CrKdw3uGXzEicGbeGTTyZZgX03eiQjWbEVpt4VYW/fgXWQT8TDoR4CcVnDIJtOB4e9jff1sIQ8aL8F2h2sS0vryz3iOokKlKTrx5BiSXA5mV4SzdXuvZ921rEs6DNygqV5X/02n2Y3ZmT0N1notmTObyGFo33tcTMIpm67aY+u/NrBDhaJVT1K30mRYzCp/IB5PJeP+GfsMIGGsWk3gUnuRHZ7uU+CWdEOyS977t11w3V/2Pivn/zx2XsQ14V+n/+gYDAAOrCXIcpKZ03rumfi38HK8Zqe/lHq8ajshb11/YK9UCQJbblzf2xAOKkz2leSb6TYPQO1c+nouvV/Uh5dYOM55/jEli/GC2nlI55U2r+TFEYnyujXtN04ftHpsa87utglEevjOEUcaUUAujSF+AaCZVbY4q+MXrcO4vQ/j6IiyY2BNWfCOrwDiYLyYP4qOKDnqq4+WZRV1FyFTM0E1UA+OQVW9ZuOV1zMX1R7hGlYy5DXdIT/bUFO9m2Olza34uGjNem5GWWZA7I8mJ+Tlet4fW+gT8PCsqjxfBCF8gcW1AphVexCrXgGQhEKuFYZ0vZVFOfmNjmPdEBpRTX16h7HmSxnRnDhzMmT99g+3cOcxSsuhjLyLBjveeR98aypmX92vLqNksqaWSiHqcRguqldPGt69vuOV6egxnP+kkfPg7I8G48NQ92/I8j5yuheyZLF1fdDRlwH2mzSObvs9qkTNjheB4zSiqrJaPgftKR4APVtScHUzHWOVweUlD98PNM8N4Mm56F23xra5q329g9eDF2kErz2nqWz26yvr6ovLkZD1U2UVC7/pSb1m1DfTrJMK+OOG6/50PGKi7kV1adC2byHcTYAtXQulPYVjpfTGx+6Cg1XMVSQZyxp3lvUzaFGcxdXXcE5exh17GvIiDmFOdk1jpc2Z0nVOBhd08D/F6MVn4Ny+RIKz3K85zPQ4m4YMY84QWNQVlFdAdFyJUp1hdS1ewunZH/peHWJooXL+np83jk613MgB5+A/Cy9Ize73vHuElCYS1FHciGroUCICwpzJ9Y5Xi7tZjGunSqY+JWZxP4Wryf02+Luu2t6hJLlNaDLLLTxH4EuP3G8vjVoCMXGb1rGcZ29grpRB3rPCW3d/FfvwYNXSq79CPXglaDYd2PXsqD2UsiSm1FuaahgU0OmeLn4pomq9/VAAfrOxXtvQkP+nKHzufure9TTHoKhB77KQ11+GrL1ascL/LFsqNQ8N8GImiqFuLsgr03uflvMq6w9X0hxM/juDJTBqbNzMv/meMXFvAdqxliWqKYeTo3x8vycCRFlkYYbSC4nI68zIBvmoa4VOF7dRumiR9I0rs9EuY1H+eXBSHy+YPq1NLStS/zbPZy0i47uZydAw73dy7mjbKIIbO8OoAbf9QvB9Abx/LrO7je4eZHjfMCIloIUPx0E913qfbiJ9iPHyL3j54LUEtcv2p1gx+f+2SA1DcoMfU4aJ0Lh59dnpMbkJW1Vw31cWKeCNDUIuy+ZhvLhFQjfy9R1/9f9e4bR+O1GYZiwmBEvBDusk4DH7uFsHD68p4roO0Td6NE90j9MPRvKSK2PsQv2OcqmCzdvpBDah12mdq5d3/0DxkhK49i0yeaWT99lmqg1GE8ld+oZpng7xEY3DuHdciAmpR5iWh7KC6nqhaMHh61ARpdEbHwUv4pAnVikZxQKxyGIZoWuW1M+O/nkDr1X//VgZOOwPjctXJhE42buVsczzmHfF1VUpJi62Q/59qKhQnsEdmsHVflBQJAkuWjFCn/R3Uui4mqLl8aXzbp/2UAKox78lhBC/AzJWIyCeYdz+XD+jMxN+flZO+BWhFJbg7QU+rSePy1aupQ+ucYFZ6wavLhJMn22GfZXQQGdUbK46tzSRbVpNIbSCdYpmJetxXuqwBa/QH18iD6llVWsuGr+ktqTKZ9OsLgoKioyyh6qHgZi/grUREXls40+fL3j3SWQZjkrZ8JLTOOk8DRLxm/0Ce0Y8isqWuEvLa85C1Uf9GFfQKG4sSXJ/FbjSA8U1JvHuCcLubkCSZzp5eL54uLLQgW5E1aCM5bjGMFNq9Lbd/nBziPdBn2I+y4grfCPQfMcKJsbUNcf6a6ySWBe/S9gcCiT8kjcnVPyQNXhpPyTn4d+7IqhC8m3F+RN/C0Ly5NRZ76C4/zSyuqn51Y8ejQFiwa1N6gzBwrm9Xmvx4vPs4S1PgTl4Y5uKpsEr9e4D7xzP9f54VzqV8+vrFZy1AW1G+BHgUZo33epbEYDVEMxyO/kq9vGLa0/55wvgwrwFZT8B8l4pnGTIlmHEqS9IS2W6RM9M0kGOY/EAORHEQmiZyrCP3XswKSnv62ySVA6BCKlYj2Q8X1KqtL3yBjYYii6Xfp3YbfOaDPVef8ftxQQmJIGI9dxiILtBB1WpiyEIaTke5TMpzPdl5I72gUlW6N6nGnIAVSeV/COL2Ak3q8Znioo7TfOrag5h3hzRSdtxb+tcCaL5l8KIcu4ZL2of9ElMTXw6gZHNNnb/OlaEZD7OD8S5yvXj007x/Y9MFAmIpSIQvR7Ce49KSo6NDza1Yeec5+nnjs66CsDKSt00L3uHK4/XdNMc4rHdaO8wI1D6R4FbXFh/ZjUGKshde2GtemrG7I4E2fss8xleBY6D+uNWuxvPkij7nlp049oQpq4FGtO+9WuT48Z8HNUwsZ1Y9NebjhuxPlOdP8WJIwEL7euwPt/z6V2LH2Wjkb78rLv7StktduoH5v6U+bVlkNIVUDRzCAeNxGHGycdFF/0oX7gYTMmLqTWgudWQ0A/HbKsB4KWWBwQWgXuq0wp/ozYvqFHaFaWet6BE00UoGjCkShrWmK9ZcmT01c33nnUu++qTxA/BKCYLKTfQDaGcsaf7e/v3+KT2pawOpqdw773sV77ONNXIdyZoEYPECSulEIN2GV4PBO9LbzVm9wjKi47npBo2qL75Te9vP5vfC38IuqZcB49IJQurrqaeiNQZSzOjMJZU7Nec7w0amwgPx5CtfsUeaz0h5J/4Xh1wKyczBpu+GlM7JmodzQJYDKq0gtQGepbvTsDUEC3lFRU/b6svGoiCU77qTbMviH7o9DWzdeCHUbBrisHVU9CfX0AhsjfuVd8g+eDZZXVdfMra0rnP1B1ovOYQkrKEJ8MaCNBtD6g3BbIj/omv/+AGmChhT/H85vx7BAUZwq5JR9peXCdjsahH/K/QwuHG+6cmH0g7V4cUDFF14j40KVeghONP6tC4p66NarHNbhtM/XkPom6eJKmGyWlSx8b4XjtH+C2yPem/ZoBtvJnS+OOENLqz3XjUNhNa5nQD2hCoC9Z7kUMdYh7D3jsEF3Tj73zzjtjXkTiD3aX0j8Lbsxek5+beSaU/hJ4nMY1830YA79BViLPqPYCd7aM6j6Q/mPxGI1z25TSS+/2xDbCLZOv2i6F+BDPUmKPQXpiDQCpNXu93oPQMv0TPCzaHyXlVQL1QtzzyEqJ+xfnLH5kDBlQztPdxQ684wyKJxIvrmG0qYPuyypr5N0P/VbifvailxfFLXn6DI66NxWK0LE6t6YP6+enz7IKsyfRhD35CPL4quRsYVBqcXWCO+9b0RungWhbaPz2mvp6Gjn07eE+TIXcDXaNgDjcbtFioeLr6PxvQb2LmLXb+ib0E3V0Spq9Hq93WtDv29HT4/vGK+WWkDqa1JnaFk9yyje+5JRPmvStvyx66KGYzpn83AlPhIzAGFSNK0A3GA5aDtfEy4Kxhq9b9NayipqtpZU1z89bUjOelFd65t8pJLZhTFoGrKrLexv6cagIOpSmCBRhqG7goM+nVJAu6E4Rz75VPZ1ezs7H6ZZNowfHtWi6B+qu6VjOlEkno6sQ4jfDP6hn7jFiVUPb8UHHY3jUEe02zH2+ndtQHGl1DUOhzJTar4xF6gfr309f1Xi9JcUgwcQc3Qpvyvj75wbnbA9oSIOEiWgCtsS+nb17hOFOnYE+H2PnJjHjxfqM1M0No9NmQZnrYHl3Bx+NG9e70WpdDCotxqt0slmiy6IzuP5u2OjyjId1Y9KughJ4N3hjPPJjuBOA3Ofo7PIBgXowoVjS7WrQgD7lXQqhf1hqXUOP1FUNGWmrGsenrV4/NW11w/T0uvo83E/E8bPUVY2HouygS7IMS2i5iOJxxP0hGQO0RSi9h8oeRo1mCm0j+PJ2GWZj0tc0/kdn/3cGZWi6RNgPqLygZIGU8kMprPPzczJZ0GS94x5bP/JAuU+DMfgaaNCM5zo0LvRuxNXHDAcfhtLHQubuDvGELN5bY00HBcJa70+MwO/2NzO+PWgyypwHasbAKpuCt2UgLc8IETq2pLz6F2VLqi+AVXwB9VCCD/2SsZcQbpDFZB75OVF0wMzJl+0pyLn6jfycrOsKcrOGFeRleQzpOVyz2E8kl7NBpx2I656gbFoH5bG0vZJMPSlQKjYV5GQvKszN/imOXgcbB/VAAwgl1LoCFe4FS4jzLJO9job6rXmLqsfSc01NRwY1wcBD2h6pif4wEUekfBpQikp3oTPjUJT3ESiXzShO9bnwmz17TDQKm6CQ7OJM9hGGZ/idRVUH0u4dMGh4Q2l59R1gvQuh6O8WYesv4JcflyxecT6VCR3+gYPPZFJuB5/8SzeM66Vp/rpo4ZN9nSi6BriNGjtVA7uhOpPWriQECfD24PpOYVnb4Z+u67x773cQChopOvdAUWY9ofFtYbq2CQqneon9TlsWtQfxhubx/AQB/oYAD0FJen6O06uIdNCuw3bdPQAIJj+BEg77Xg4O7QwqY6O7KLpvxUEg6CC7XZWfWhbf6XgpgB+TQqFgC/yvZ4yfhHo02hJsrHsIyccKwccGWoLjvILl9Qjv3oh6cEB1GfzZywyH6wzNOwp1ZJSKF3EKdbbfw7iWYZrB45jpeWjaudNihgchbUz1WNLnf42fhYJ93ZR6/w+3BM6MyILKFefjPUmQ/zSpTAf/5ZdWVEF2xOLOG7P3gL92INbeoEh63757VZl+a9C4RhQRlCZummY8lohBKAS7H/lBQAvtVTs6QkzgV7XlrubxbyJiPlKc3TQTiFfI6Ivbw4lkIare4XD43iBk3559rQeFTN47+iD5L+Teg3A+pJ8n+Hzx5Os7dM7QBKXCnMzfoy26Dm3IsQW52Vz3GoeDMj/Fm2cjFTuFFCu8Qv69tKJ2/n4J2xk+Pvo0f2uf7c+iITuHBEWMnHBipUbfEnIPOJWEdLqH82Q1bk/52r9KyAD2UkFiFyJ6kQtRNGLNxo+Vx37gjuHswfktNFEpOl43c3Smt6AA1uC8OL2uMe7YnP8r0GcebvFJaHRvSEpKPqS1tXk3Ev3wHy/KXPDoTw8ZtbfnwStxfzB9RyU6q7xo8nMw9F1pqxoq7Fj2D1ryiPskzXg+UWfcS5+YXbi0aruy/dpCkI/tp3p08Wy8MZwbTxzaS4Q8Z6AkFvq5PoQmjFEdibyq7UUR9NR1moz0GrTs+/Z5A2+f/M9Nex2vAwZewz4ZM6Z3qx4cwSQv5IydD+U+BAF3r2byqtS1a7/1uLjvEjFjODVtKMzWbozhXHEVaDQTBUBFMLVbYzi5tQw0Twdv/XZ2uzGcXHqoxzEHtw/m534/YzgXPvDk4QEReBHlfwwYYQsY+AvHy4bDDyg3JJHpUgoYnCwVvP1XPSwntO7aTEvcxJGYnWPhwoVJQV/f0yTNetbkXhge05Ks3f86kOVJ5txXncp1bTIUlOlI2c0+j15LvUzkV7qkej7cJiPRu7nQLu7uOOvSJbU/QSs1VwpSvFlhkGuxYzjLqx9EeVyDYy3iv5yUYsfrgEFjOJmuPyhExzGcRUuXJnvDvvPQKNQgHTQG9mM0Di1o6N0qHgX68MJoiMNQFJAX6V8WPRa4M9AYTi71m1CuJ1m6lXHHlG8/hhOKCM36zcbl7Tg/oQnr3sK8a7o1i3lexaMXCWZRXLuRkbmoA21jQ5dUjRMWypexSyDPbizMy37Y8YqAjJUPtzVPhdRDedOWwhoUOjEeaTwdvPXYgYzhJDnPBJ+j6/o1lmVVG4zN6+44XZrJDX6bhiISUmfnF0bN4ibacclmaVyeivK6OMXc87fvYukyF9FjOMEfm2Do/dTxOiCUPFh7KDcl2it5KsoxhBZ6A1PzY+1/FyQLOCov/HvgchzuP2BM3o40/D16uMC8yppM+E1H2R2D/F/Hk3r98fZJFx9Qz7GLssqqiZCtt6Fce4K/Li+YNvEdxysuaPIXjMPfggcOQeIfKszLinQw0RhOpnlukt/hGM6SytrzNWndjMszJBOnzs65Zr9jOGHUViM/MFxZxzGcmpwMus2A3zyk/YDHcB4ISpZUTdIsbRKM1pMOtEtdYd24tKMCclsOFOfjaVxdAKUezTPOrVIiLSY+0E1jktDNS8JCTPBxPpp6NO1QgHrOnkDiZbyPxbQJMBfeXTNq1BOj166NWcOpU6A5gmWi3ul+xrHTQj1otuJJ77B9nPf+F4EFvaY0zL1Ip93DKaUFc3jfl4dpIcGhjTEJc8rOhTohD8lcP7LVEjfVj03vn9yrad4xb37a5bidtaNHXMB1SasInAxBp/Z1V1EBUaXRKZXssETN6LAdja1w2HMCfB6A5yE0e9y28uhs+8Mpck0nlNfufUIUcB5emf4drJ+JOKW2ejWN5XkXxwUNx4041JL6EaPq6t3lpewE/ZeANKnu28DK5EDqIaRZN55KQvCwoggyHT/LjommeuloeZG9KbuJPp3gUE37KmDSGD/HoUuUVDyaEbQCuUgslH9ZAAXqXserS0Dxuheclm0abJmv/xBSiDeRgq71qTnCY8j7kMAeUteXCo2v8+5p2tra+lUzlFL1oYk+Ezb7+w3yMO10ZK43cldveIz103OnB2l5F3Mf+xUEbQEUrFpUgz95mPy0Kcna6zZkpGBs3aol7WYtJ0Cvz4DQ3iek/NBVNgkp4d1Fez0HNXIJ5dHgb8+rqKnRuFguQuEvQof13uUaDbQW5ldNvKfH4xkKpj8L5XYbGjWKp7QgN7ODoejT2R2moHGKGs1M/ktpRU0V6EZjPncERx61p/gMe01GGk/VpH3dS+g6KeY0I/9C0OQJKGkLcB8paHVFBRzTv6tpXjPpChQ6Gle5CWGuQ7nst7d/zpLa4VyKaihdV5SWV38eYvtWdDWhIwJKQ7dVH5tL2zNgfl7WxvnzVy4QKa298P5Mphk/BW3u05h4PRSSn2kZg5pc2tB4WM+hRh+uyaNgEd8Cs/gcxLhJY+Y0c8unMUoE9XBSLeqC4TWnR798Tvnyv+ic3w7D9VGfP9kfDLZ+1UmV6hSkmM6vqLrXCosmGI2Tw5ocObey+nFdhl7gnt7bBvfRmtwvCDQLeO+2lt4+xkZLyWZAbp6Esn1XcnFHuG9y3AlglA+0t2xnr8jc1O8UdnahKn4L0BJtwpJXIZGXoPm/KyzFfcW5E/e7DBqMtJnQPKdAHjzoDTBaMSGyXBENr4EiRkuMFQmuPW0F9jxaWl5TIz1sXdhn7oqu05t37UoRIf9AwdnJaIRuBy1f8nJWdeuUCSq+IOMvwZpKhjp/l2BsIfirWjON34V6B/e48RQVrfRqvfakeP3GT5GeqyDXjgMx7vJY7HHyd0HsrpYRgKBhXFdN5P5kK623vPT669UySI5TDKgK08QO27N7ahuFpRabZoV0ABifk1oP2a9WPTjsMKNX00Gy8zQeqh2mfR121/MsWbLiZHDclTBSx4A370WTtMbja93Z+lWbLKa1TVuT+vYPh60fc876wvit635b5+BvJx+RpEvtTFjpN+lM60dL11AK6bAzaF/T5I6AZb2DFywfvnbt5tS6xntAridoDB8FUEqH8xDKRSkiNJZQ9boxVuLRzWvh2z3gJe77Y9GWNtu3Y4j/BoSgbyJlNIxT3atfWLI//+Nqf/LOrxpQqBXIwx5aY9IFzchP1vlgMNMVrfuS+jjOcdEwJv1GnbEFPsZ/DHbW1duA9tQgVocX2Q+RJsKlH4VtH749Go8bMQ5pvdTL+aFQalF3qVztXKlX4lD6NC576Jzawg1QIya2MH/V97VYe9oH67+OUjYJ+8vGfwQNDU8xGBU0FLgHEtTLgvaz8+uv2wo4DiwpvEh9CuM8BcrL/qVOC8SrxpJB9J6gf8wgbkOnUQiaHwGgu+nXl1VWfxLwBTd4w0nrfc5B196wf703hANnT3jXN97+rd1ag5N6UBkz82AvXSs0Md9i+jOO134R1sL3IM0PJCcnn43imknWenExE8nB8C5I3gWo1e8wy8rnZvhfVop/k3fA4Mayiur60vKqBm//wZ9yId+xhLwIInqubvEcV1ns1doaMiT7KxidvqmOk1L8DkbRR74Wvr6ssqYRx7oPt7Wu36O1fg7iLADTfs2Z9bPeYnfMKgzUe1Q4JbPGo8kTwcQ3QP0fBEXyz9LwbvBsbd1Qingorm1h33qv3/MxROHvwfmngN+v92rWjwtzs+52oooBjZ8MbJuwiHHrBMkklEftNNBhNZr49d76z9ZDEV9XUlldv0/ftl7T9U1cY4+hySBltlAzQytiGivGvD5/Ek4oY9NWOUlpp14hTchbpRD9pbCyg9s+2u8Me8IdUyeQIkxr+X0NvrlPF8lnz7i7poftGwec09qhKbqhJ2tez37bGUNyA7zYAzQHr4LP22HmzMv2UC+8ZZrjYCwsREX5jSb524h6s2fdp42lldVE83pvf/4ht2SDNOWzUGz2aDobHzLZaQVTr/lr+55yRRfOksCjPXDu8M5o3JF3zdpQspzEpXV1MNDSCKfDcPiNEI0M7z5m5mbXh7Z/PEMz+XHS0l6A0XK1xryNVrh144dbWxtLKqrWEh8HtwU/9Gp8A/JAS4CtB80v8vTUfg2l9Z8dvoKAdtAekkmOqOvvGgPBTkJC99V6Iv7Oy7wTvPHGG4ZlaHm4LEGb8FvGWW13lE3Csf18d0tp3e8xjGHSFBVzF1f/3PFSKMyZ8JLR1HoW9JFzYJzBHpBVmiU+8jSzDSQTcKwlulph/2b4vovCykEbtUQzWZU3dPBHTjQafWkIbfEvE5L/BPVoLWREvmaEPqN4oHw2UFyefq2NXp/3C9BgGYcqiab050GjT+mt0zI/dqJR8EkvaSRJ1NbhuKmsoubjIGSrLVdtWRq5Dvk/8pn+hqOtpOtLH1xJPBUXwjI9SFMPf1ISyGe2MyE7wjIZCfgUpBP1iXo5oyDR6qI9QMtM9fJWb/9jNlGa2tIIue/IfPvwbfCau7/cFvbPdCeOhsNGA+eeJ5jkryF1cziXH1hm0kcRWQyaNet9PhQhuQGK7UjSYXqlyJ8fUGUh1GekTgEZpyM3w6npVjXYjQX3dEk2EAo/DGrnpa5qiCzgWz9mTDrj5kQ8ledlupcUTPqLelwhiZOyKv4uBFtEgmNkQ0OnPSrRn9TtZZHs2KLjVWmy07oOaasYiTStS0vzekO0xu53g5DXK7f17y/OaLfjUHdQVl59MBqti8Ags8HQg0KhIBQxNr8pOeX387Mu2bFhzBhaI++NJM6OpTwSiFbJoFOLaX2ka+Zpw1d/qD7r0BjNoGzNZ9J6G7fvS6lnggC5oOnh9Gx0hpUSCAfiOsRK+iGEgCzB/VC/rt9MKw7ESGiAnqfJVpQAKK7PWJqIfFJvzEi9RTI2HQ3hEbaaaaPtip6HTMDjppA0E7QqbXXD99qd/98MVXmbtYOSvIaR1HrwtunTzwWfx7dwCdRDJ/YYvVto6LYe3Lm/2ahk2X+6PXBwU5hB7+HNs6ZeFflioCYMHHFELzSYPdDS64EuY3LgE9xnGXu6Xrjcxvz5K3trScGe1Ms68/oJsZ/RuwHqTUjqu3tAWOd6L8u3a/r0CXGHWcxa9Ej/HtyAcit6C90ge/VrK+mIT4sndm+3EtqlZdS2Vpp53p9rugf6dxMqxqbu5LE97ln6WL+QKY4RltWP7jnnO4PhnhuKb/rVt549S7in8okjgzxwFIR7HzSIaCXCW4MypbE497JOexgXLHi4p+ilH+w1zL0pQuxzeiZYUcWKgQbze4yDejbNuuqC7n1BisKtDz/cs29YP9iQekvTFmtvZztEUY8OCq5XQIR9m7XA1+5uWZ2Bem33WTv6akleHrbYnq7yFg0169zShsBe6wmlKGSFzG8sX8rH3Xme1oHUdu3qpbX6kzUjaWd330mfmKEa94C+Gg5s2bjP7dH5d6A+czJ5OI5kaVphj2582ZosPt5fHSfQ5Jydn/TpnRSS/oG9xdbsidlByNlO5ciBgjrq7nrkkRQpfL1bQ6bZXWXRxQzIrZQ9od5Jwsf7+Fu2dHcXKRe02cP2wEcHcY/ZMxAM7dzfbHQaUtOc1G8EE2wgmiqPztk+q1XbUHhz2wYQ3cFNTy5MGrDj0BFShvpDsHCP7t2p8aYN+1uKrQgKtrZpK2Rr835lqx/qm2lZ0uOxdkf3DrYH9XgH9lq9RFD4e1k7vtnfkAnVG9tvb79kLRkKVcu+26N2X6P0+Ru/6mnKYEp3ZT91UBiGvnvmlCt3d9YLS3oMhN5gePfULEsIQ2wNfXPNeuoscILE6B9dgmY2r9eafiwEL+qlG6fTAuCuUkFKhHtNa2sGhQwIJmYLzp8c9V59zC4MG49LH2JK8TiCjwUjeGiikZsIioHioisa/xkWch23rEtT127odJyLUjhl6LZkgxROSkVHWtjx069oQoOExo99iXBR/YWA/dpvBTwG64Nt40z+XfOLB1P/1rbjUHdAAiyYxI8VHn5US5+Dv5w//mxYWCz0YfqQU0Ie/6VIN30yOxqKHvUaKJC5CYWQemKe8PduLqJP6vWjU8dCm5sLr/OQKjQmbAeeo73ZVdbaZ5HuSXdEGSBa+RpU9BwvuMUSMjdJ5ze6yq0dkp61n6ayoUtLimdgaj04vK5RzTiGMbK8p6FPpAXjXagn3Jc7Jx/1fgtrhRRaefqaxlW2TwIJJJBAAgkk8L8KRw3YP2gsnCbYy1A2Mkh/aFMp2iKxlURBq+7/1TL1rHiLar9x9NH+AX2TT0RcC6Ben0w7ysQDfWukuKBN/xHWa0nqB2vjfvppv/C7C1vHsVPmKkpuOu27dvf4IT1KXUZf46DL6GfaX9NY1ZAU25hkv+9h6bcc3d2xp1FAPHz9qFHpTLfOh5X7Kyh/x4MGXA0xsP0VnGThXjYLGJ4j6xrUJ86GsSMuwTM3eBg/i9bOUUBg97m4gKdNZ21+WOoltPB+45gxgxgzb/brPK+VdhNygtIFykJdKgMH/3jNMzCQHhixau3rdaNHD/Dx8AO9DOOSvVHGCEHRybklLZ+MkhZLzEqta7gLt/EZIIEEEkgggQQS+J/BfsfWEBpGjxgpJZsDBW4YKSjtNQRXtaABYdBG3haM37Tj4IPjfpI649NPA+mrGt/SmHym2aLPwa5a6ACR0T31fNKs9iTOL5bC+tWGMcfGbFEXH/agWjc9pPTQH8VHh+vnvs8NRykgXSrybNS1mzq3E9k5ReDGdQCIPLIKeVqXkXZFQ0Za7fqMtC98XrkmSdfn6YyfiPdxGmtpp8Hu0aRxscjNN1A0V0hL+wkpmzQ0oHFM2kRNstJeun6WqR4AHehwnnUPF3StCp7JLQhzhccXnOfu8gQln9OH9PYKI9HHpYqil3IFGJUU4pMyBXzhtZ9se5YubQWeaGw/Q8ulQPMM4DehbCaQQAIJJJDA/wfYr8K5JS0tReP8lz7GJ0FPSFYzj+EeUTgAdY+ffZb1N03I2lGr6hv3N5Yx7aLGe6F03EdDru342uKx1Rp7r2xaVgfXMyTXb4Vzp4hSgTpAxUdKD8500L0b1n0XnTuDChP1gBsPoavnOoHccPyowfVjU+f5mPGewTRaN/JqRHgo5bVZWM6Wj0z1nJKiCa2sOSRFtSWss1J8ewan1dVPok/RHx6ffqTu1fIkl4u9nI+gYQ5Oap3DRuydPWHH0uQ7QrBz9nH/M8OiliGiT+rOZQTqefxEe0QoJu1B895gcC9KgMYOxQZ0CGXT2H5KlagUfWgXIts3gQQSSCCBBBL4X4arN3UKKEbFOF1jMH4EzSpxH1Gqg6NY2B2bauvAV+D2gZQsAL2ly7jhHZBMDMHlz3A3yB6fGK2p2KBIaHJMsyU2IM77tRbxWOqGtjGS8fZSd18cHZvrRmfqYXNT57q7oHv3ufbPu2Ej7uplanE6JMvahdMLVpDdPLKhIWZR3mg0ZKRdgVNOiqH/uNWiT9ZQ0fCgM6P7G9xuwQWdNwuN/4sb4p20f63faD8dizdO04xDm9JPsiz5AKJI1znjKh7HPwLHQaXfflcFM+TStPfWd1heY/3o0ccIHr4pSdfzbGXfgcqrfUkqJrEC4nkGV0vTnElD4JVlKVyf1GGYRNSzdPKCYaBA/05IbUn6qkbaGzuBBBJIIIEEEvgfhqMGdAT1PnE/P0sToriHro+CQtWpIuPGQt2lkXF+OKLDR7/I1T/oHE9Big7rhqRP+SEpt+mC/WrE6vrIemrtF36PTlL0tXNPC9A/hjc+Qcs8hI2OSjGtjRFvSnz0mhnK351n50HckvoiZdgrQnuHDfvwG/aUs/VpFGjP+V5W67Gmpj0AZfOnNLGGPnojxU24eo1Zcn7amsaG+tNOk8//6uoeXx42tHnJ+NObQdD25OmA9eOG9bOEvgiK9JVuvkkhJNjFwWgJJa3Jsvbqks1o0TzPH1dXF3ejfVfhTFYKp0qf49MGe9KQvfC7GbXwe31G6jT45IEHhrrpINDZ7X+m0iY+QbmH4P54el3jROXx/w+iSaOVLl0xQrNoiRR5JOesFzzCOL5hXF8b4r1WFU++kMZEdwqajejt3/wTFMdBagYzc0s+HnSNCUvXPPqWkKF9XNyt2eOSlTxQfZhmaifCnvkK5d7tGdw0u7Vs8fJ+yMuPOOfbYahsit46cdGi2l7NOj9VMjNmySaqPNHrftA9FzYn65q1g1l888wbsz6j+4XLlvVttfyDhCUG0TPK4nKexqUU3Aowybcnhfz1M2Zcvt9tTGn2vqf/oJFc0w/B7a7urFFZtHBZX7/Hl2FxLQ2ZHoi84iR2C018Ixn/wNq6eUP7JXkIpcseH6iFrWHc1HoZB8m/3JqZqYa1EGgFA1+LMUqY8hCp8zWfe5q/2t9Mb1qD0jtQHypN62jd4F/NmpoVmZBH8SXvkUdKzociTSmCSyWjXEEVb50VSzCvzkVDQU72GsfpW2H+0pVHmYHAGM7lsZKxvhCYJlhjJ5dys9drvBu9xmk8VFSsTGnSWo6GOBrCNA6Ja1u00WmP5hmBl+Afoo7/c3YubZX47UCz2L3fNJ0kmZGKinMo0u0FXzThBV8h9nWzpmbT4utd1LeOKKuoQXzyRCH11Wa4x5rurGAAnuRJA4acbFpWH93wNga2bPwkHj9Fg1YJCHoDR6LWpGrS2jwr75q1jleXoFn/wmRj0d4ORr19cdbUqzY7Xl2i6P7qo/yGHATG7x925JBOtRV/Oucm10STacmvC6ZNXO888q1AZeLfGRquWdbpgvG6kMdbX3zd5Z128CTw3wVbC4iDjaNTx4JLnoPycBTdu7UqojiQXG/3tOtnI0qRpItO32R7tcVPcdvXdGPHac9aNwXEL9PelhpbMHJVwx8oSLwezhjAgXpgyR3xrkGq/k92GqLlikJm62+QfihzfDgpx6REQ2mblrqqofymhX9LOti3aYXf77s8FAzshfsve1l7/tHdHSPWnZaWou3VsqGe3oP8qnW3XFrQrPCQEH+HplfxTc/+K7sa7hDdw0nLItkDKCguOza6o2WRqPxp0hDulqbVrbMVzjGp6QhwrYfxmyigO+HJRmw8NHEoIKwvoM8sM02+NN4Es/9F0GLg24OekzVmXIcG7ALUL9pN40vQ8hM0k3tBT1qL8EiQayDKkta8W4XG+b6Qrv05elcaF7QUBaT7PzyGZ0g4HNqHxmwXFCxFbig9KgwaaXWmBePBf15YIW9CeXwsf+qEF2yPzrFy5Xj9wx3n/9qj+570J/XQ9u3d8wzakpmzciZ8hLRHF3AHzKusupp0Tp8/6cjW1sDLMFkXF+Vlvep4ayUVK2jHnbc513tYQlD5U/7IDlPMYnOMDaTbuZV1UMyfyJ+a9SLdlS5+9MeMm1M9Xv+VwVBwDx6mPe5UDEgdJZD0EB9u+2iMbwX//QV+VdzS3ounOBdVVKT4eO/7pRC0yPTfC3Kz4m6xSQ0zEvULWGQzYOgNRrxNeMdX8KIVMEy8ow/YfxDuD4f7PiT/zxaz7u5l7nvfrdNzyqsvgBJegLCjrLA19o4b7d14SMHwHHLMoUywBT17HXTVvj27LMRxI+Oex6KXtmqPkntrD2Ve6zaU73WgwDNIe5bjpS0of/ywsGZmochm4TYZ1NkIXqEKjpNL23ZgWi+Er8zPyV7guHQLytAorxoOTeM3oP91iJz2vaalZL4ATb4B3xgIdAjCHQXlvB/OG5CEJ2F4PGxu/fTL9spU6eLHRghmTYISMwO3tJXBN0i4zXu4sRMfPTpMVYAk8PvUgtzslY5jt3DfihUHtbSwCxD7RKTzdNBnN15EhhmMB9YKZuoDkh0Gt8NRmchQepnr7JHAwb6XutoljFBaWXMt0nq9x+s7MRgMEHdmF+Zk08L+XWJ8UZE3o9/g3/Xt3//8XTu2hWB75YV1/XfFXSjqcyufOFKXZjbSNscS1uKCnKzpjlenWDl+pb7ptJYyrz/ptnA4rAnTfF7q7IHCqW11tjPQTj0og6kej/f4UDjwNbgqCD60CwX8gELywC0JeYZRzT5kQjyvce+joeTgxu4s/eSirKJ6AmTlLVzno4UQ+5iQ8wumZZc53gn8l8Ouq+2w4bjUn1hSmwbvS6AUdZgpfcCgByOCoWM8Me74sfsyCPYFKrg60x2t0dliieVhy7przNoNGxpOGHGwZvKZpHBGeuQouBMHnegTupKs/4cK57snDu11UNh/IdIxK0XnaTD3qIvz/7V3JfBRFFm/jp4jAUQwHN7rygIJoEEXV1d3PfHW9QIUJAFErgQBRY4kGAIJlyhXEkE5EkBUQDxY+dbPc1dXcT1gkSRcHoAuAoIK5JiZ7qrv/3p6kkkyCQG5vv3NHyrT3VVd/eq9V69eVVdX7ZKWeqTdhk2rps0tuNC0+KtNm8V1/PmnH7fDWbgrkPLthize8G39trRp4/HHuq+UQs9zCdGG2EDOts/SS9HY5ies2/hxMGXdiPRKnXgYlIDDT+cCdKSaw0nYdGnCVSjZAjglv5WCGxCJjVA+BFInGHP71TwcDVPBAUBHOP94LJFUfEn7u9Fd+VPAVEtMV+zG33/++RGtAXesQCNn7uZt2nJDZ6GB7QoufArDmxvw+T/IeuzhWj10Gv07wHRHYegHwKZU8HEj0k8Zl5pEW5NWwnY4OSO5HkBHYDbtvhGMOTboBoczcc9td0N/lkNwB0E72ly+Gy3IIK/f82GkUcMBcKrPN71Pg+47IOvTpGE0U6a1Co3DM2MfSbaX0CIEHU5BUyq2QI+eSk/tvTIY03Cg/FdAnYZCuXqAptvSUpPsjmg4aI3H/WxfC69LtVdKoyx8AMqyFWV6Kj0lqZotoLVO/QfYdOR3B2T0LzTU9zhRlZiUuzgVduQRPPccOLjZQhur/6P2bZkToXMY3M7PugbPvFoL/a7hcn84un9PckzZhNzCW2GbRjGmOgaYuDzL2cqSHLZpuQvONLlrMhyyJJx/hsudED5FRcpBGckBcGpWFTJzF7V2c07b3/WDM/RqWmpy/2BMkA702B+ETLLgRC71Dflm0JHYloaC9mg3tTleMN0HFO6Cbk4KcOvDrMH9vgEPqtFM6wHKku8uNLR6UGndHfJrBUv9hPR6VoZ4RKBdjgyl+uH+Uchi5NghyU85UQ0AKLD7HYfHpLwlNyptPQWdpJHBl/GsXKOUb3n88aqR5xBoT3AleCeY8e5IW6L9rhfShj2wJ1InjEblXLvLL0IU6hDfiXK8Cv1KAW207ucC6NicYMrIoPp0XsC7EvX7TtiBDQacLTiR73LFZqDTZHe8AJSzSieC29rq3nhmFhzl2RkpSSOdqIggnZuct3gG9PpGyGE/FOM1ZEiLtZcoxQdtaO3dscLZBSkSUA+Twekh4EUr9Cc6R+oYTZ0/v4lZJs9m0vg9OnS9oNs3K2Wt4VJNoYX5nWQRQfbTiPvNVdDrSWjQz0Xr8Rhae5ruh2rMZ8fJ8vlHur5nFCce4d1C0la+/apOMBj8/ibSuA8KV/mlNAXS6NAJdVmcMzJa5FfYv4ixA51XhuCH7fSyC52S4C+F0L34Ywc6JkeEMqVACD49CDoK7s2tH3RLmUWvqX1+j/2pTBBI4SQn6ijQKeVhUxuKPAmg/cHbrdv4PEq6vgIUw2kTsVKcjRrcccfll8f4hCD3Dr49SqNRrYQ0sxhtiNJwtN22zddhQ/H7FuN/8Sv9akCpQ35Lz1R+lt4QZzMcIf4RQkSEn4f4auJfODyNSz+Dfe8PI/d18Kv6Ktj34A9EHLyXdAvWyUsfpEn2elHn+BlfJLZpEUx99NiYkNB6Y2JCcnHnhE0eLlcZjI1oYogvYlX5rC8TO1zsJDuhiI1r15IZ9t67N6P8S9NT+3TNSE1+LZKzSaCFzscNS/rIrw+ONTW7Dfc0l0ynZecW9qMGyEkWRFAYEpWq+o4SxwDd8A91Eo+GUmqWi+Ns0LIPyvBGhad8UGjniRCm5BXG/8b0voG0faHKq7XUN1uWSQ02LVdfB7iA7v8q2m27wZmXRgedS5UYNuxWX9aw3t/BUXnbv/f8YS6tusB+0Y4s2RPnFI6nLdiCKasQrv8hZKITkJ2/eABkOAqhjAtx0w/WL0+NHfrgl5GcTULGoN670lL7vJCWkjwofXCf5eGOFBFAxIYGgmoCRfLCEdgL8eagazbc7k5z/Sp0YCRtFegkOyJQvaM6x/Ja0P7oxxRwNn+rtDlUaDYUFmwFGNidRvCyhjz0NQoTbgps0HaUtIMReDNOGLwPqNuqmZhplQVq7TJHNh68oLcm7szlmfXuClQdDXU2F/dVmnYw4hdwrrqnpSQ9RFMSIjmbBJoaMnpQ73fgLA5MG5I8M314z92RnE0COZuw9wug5tAZXpCemjQDzv/DSO1CGJAzq+Bamg7hJI8I0OVB8XdCB+aafush8NcDfV+ak1+QMeXZJecgScRn454g8+oBdRKy85bej2RwGnmRyyt70W5YGm0ItKWjkOqZxF0HmzvJIyLkicJMcKs8EFG3aPFxeqWentJ7KVcmOlJqAHh2NVfGxOy8xejg1YO4c2mP/XxUmCbQpRx0TpdLrkaCr/tA54R9piuRNrpwUkdxiqK6pevGxKFScxpM9/2hNS1DhjdkfGEEGe1BhsqPdpBPxZVe8Cp7o3FJwi0I2g50Hh7sOI1jhkC/IpQ+GA8j1QN5joCC04dHB+h1MxnHcBANRJVXSDd+/xxrlY8UqgK9HV6OEEyNRERjCKHDiLXxBAO06BhWlgJnsB+YV0REwQD1Li/76WHT1eQnzaWPGk4ktMpU7MEtHX4XX3xR+3uKO3e4f2PnhDbLu1VOU6oTuFt1XF9cjIZpuODyyvj1xSM6Fhfb890ajipHMYyV9jUKxGu6Tn+N4FaxlaAF6Dt8UfIBFGREuaXeaUTz2Zw4AhXPNoJhoO1RXVycgzA8hnu+RnnXFCXGp21OjL/VLndCQp0NTEm7dk3gXCZsSoz/S3FiQiaczLekhxU3lrIAOtTOB6WjdUnpF7QMlly/TwvUF3WJ7+BkcdyROX1eXICbN0JD2+H0NVPKyt23Dgfar/qJ1OQ14PXf0BtrhTweaHToUHWmC+qgMDdsfXNqfKbOX3YWOSQ1w8S8hefmzFrQgkb8nDsbgBXBHxK45E3QQK7yM3Un9OsVPDTdUy5eoHwpyaS8wh6WZoUQ58Voewet/0fMcFXBD5LEqQ9VcwtgqSRMCPmx6nTJWcfJuQV/zslddP3E/MIbJoeFnDmLu07MX3xdVt6SLuT0ObdXIqiX9LfOAZhKZGVda45K7bsejs1C3GXClPXe72pGr3wPD61O53AU8Cy34PyN9CG9P6jL0WwIqKtG9iw09aEmyASjMSVz62rTotFzWsru4CRsrp5sGfqFyfmL73WS2gjtOUj1C+oeEaA7ABmirp12bc6chV2ngt/hvKYwKa/gxsmzC28gudo7ljQQaBK64NkP4IimiKw4krmfroN8A5QkA2T/DCKvpeeT1jjRIdCFZo32X3Au0UavjWvpeO7S82m6A3WEItwfEbZ2anYTbO+FTIhnYI9+1ZzVcEzJX3I56s4wUNIOdXfiGUb5UrqePqzPe6hU8yBigQZ1rozT9gYddYEKQnqHI7PtmTGFSqoeyDMPHMmCA7o0e04BTQGpBWpPYILrhWX5rxNMzUTSj9EePft4/+C810OcZwnGl8L2dOWG8cjEWQX0kW9EHKmnlz7sob1en5d48Q7KdTFK1zMYUxvZuUsT3dyYjcLEQVSLMlKS59L1sSl93wBT5qGMvygt52/dfeg6+4YoTllUquJnl7aNK94WT3N+bo4Rsjm9RifDRXbLDo4Bc0MrA1rtQeWZ5zJFXsK6ohfh4Czr+O/i548ofFH9HI7Ryg7rS2aXM09/dEo322t6EpznEuiQnBx6dQ4rfCZOJ7hd8grQ4rVf/uJ/yMJQWpt+OrDvopgG2Z/jigv+vf1nlHdRhYy57GAgcDOM/3NoHpyJ40FvE62w9jXywkfSbeFEDEJj/IKHi60dtiasKE5s3zWYtn50WFeyvf26jUdpOKs3gCHOVeegc2RFng4KWa6BIR9WaqrpSKlIbwiOOCpBhxRI34Kj6boxhHYLrmYj59fhrhZ1cLMDxYnxh0o6J+wuSUz4tiQxfkdJ5/h9OC7TseJHKDE5EC8jo/HIi/babUYfuVF+NpyH0Nfz+DkdBqovC/ANcDznINRr6I8FvI3cjTlTZ4EcmkWwR0pRay5mfbB77prtQKfMx5lsfVpjZOfA50W7qnRASCMBfJiiAnqn5TO/Vy6+3XKx7ZbBttMx8xrbhTa+YtJVWCb2XeHcflg47ib4hn9QRm1xN21tB6PfA5qai2dfIrX8ZFJuwd+gr9MgP4Mz/5VwNp5fsaK7xWgXZYWUUKmamoJGk1p65MrbKK0G4Wwp56JAKLYInVY7gGeLmNCLuVLPGUyno8NwgXN7JWxmOKJm453fekCPVMyiRpXmwMVIxpvZEWGwNdE5DsHrNg04Q3D62X5kckTb5NWHukY4GY37wkCQG/31T6wxjZYG9sbmGJL9EdKgftTzk/IWL3iaXpeHgapayHzWgmbl4On1EMhceCILTfAb+VTymo7xu0RLvoBr43pPXHkT587DAnJsCoe2GWjbASWIODJYF0aO7F1mcP0daPdB0ZoqruztQSsBLUeRyl2G+3HTEtskM3YI5t9h6zgC6TgFr8f1LVNinfuQ/tP4goLDdqxoRHx83opWUKImlD/4851Hi1/9apZ0bMq85U1NS41AvreD3+naNN8Nf+2blpo0GwlnIO0FBpcTcmYv+ZMTFRHgL9UXXrTL1yhjcJ/vAy1isiDn38OlPE1wsTQ7t6Bg6tRXq8mLtDhydyaISbmLe0H/RoLnlsX1uPTBSZXTo6YMTd6nuet5tEfonPExQsoetBWsE10LdalcXVDKB3VhXyGYcGwjvtma/Mwi2ogkGXXxLpQ+yyxXy5woG75GagVX/FHoXDzjMnXinEXXOFFRnIKo1JHii9vfBsUrRK/pDDJ/IWNbaXRxQI2OgciA1mtMUz540VHsqNMQFHWOp7lGA71CXEUjUyEaaiq0c5024PeCrLPpnEIoHQynfWKXB8fIaQN+TsoczsOBDNTk/CVrT28ed9lP+/duPdAipsu4Pt1jvmvXIQkGYzASnNPMJY39AWsL3Ka+PzY99MW1f9/e4MnWDUXlHE4hh9LIo+3I14DdmOEynMSXqeMRWhYpEmhheulhN6N8Q2Axr/Fw7qE99OsygpWyc37DQXNxSRtCaew8QglDFyPAJhfpqCGmkXNyROEcrUdvfr7HJVZe+Mnx/WApc968WI/fe50WbDno/Rjye3JchLmGdYH2Bi73nEH3XgYuvNlExT1Mr4kpLmwO50E0RrlpQ/ssouvHCjSHs/Pe2+8Dy14EI3PBxHnpQ5Iql9OiETF4PtPB3QQoxlzGPVMzBvew9/UnTJizsJMU8iMcfigs9lStOZxavAOPczPEMi09JelVJ6p+oK6ADlvyoTmckGUP/N7r3/PV64f7gpeQk7dkDpyAnkKwr4Q7cH1or+HQHE5kT6/4/pUWNodz6pz5ZwWE8Rwavj/idGV6avLDwZijw6TcwlvBt1HQxo7+CHM4LeGCM8K64nRgwLTeCt9DmmgxpdEHtIxGnSiCb/qkFahYK9wxw8GHfgivZdQxhxPPLExPTRrsRB0zQBa3a6HTIJxOTIsBaam9X3CiDgsaeWdS3gPnaSZO16CuZKYP6V0EWnVoDif0ZBQ8rlEZQ5KfDN517DApr+BZ8DkZtP9VuPSIMQODqyAcLWgk3iNVHmi+FxLdA5lOh86acBqlVuQ746riPvRAz0OZrjdcnissM/AcuskTx6X0q7YdtD0nOuBZjd7HxeiAZ8Yq+SJNuXGiWc6CBS10uUxF+52C53zLuMg0AupLU+oH8LwJ0I/cjNQ+9MFVJTIz3zNk650dpEKd1vpKlPsV1KpPQNQv0B17yg7qJr2BMJm2zkbcGFz6GfqWnz40uVa3buKcwmS0C0NwV2vtU3/MeKxPpQ2oC7bMDfkaHnIBbNtL0NfhTpQN6mhv3VORC06RXPaDa3mgFbZaV72y14zawDNAZ08pxEWw63/1l8u+WSN77qMSBBNFcarA7loXX9Lxbi7EMBh929kMWetwaVFj7Ubt8Cu1GvFzjpezSeiwrmQpDO2yCkuX4VnQ9SCInvAAJSRn4kKE2s4m/QmdEMKPT0GMHz+eo7JIw2UQ8bHNDxxQjcvYD+3XFU1T2ncbLtojKmgIT4eM7osrbfyr5zrWB5I3jJdzRuyr+nck6Fhc7I9fV/z67qYtb4fhu7FC68UWDuhVu618QDDPYL6hR4Y/JRQbcn7pL7md9nX8sYMdUwX7PJjQBi1cRXNKA0r/w+TWzX5ddm3CF8V5x9vZJGQNHEhLG32slV6Jov+B5mKicW4bjK0f9HrQH9NymuDidpD/sfCyCfv3f1J7BAYtNRq3Gi+tjx3QcOFvSGJVuDAu5j3DFXu129DxksnMcGczhPp0hsSDboRU2gq9ET48HGczHLUu1AFy0LNzC7K0VrRKQDG6TWPKdu6s8eFTUNNq5lnW6rQfBZPjQfC3OO2ZM3vRlEx0JoKx9YNWJ3AOq0M7Wu2r/Wa+5o5f4Rg9tP9//Lu/mQKJXA4LKZVgzwlPzAo4LzQCqwWnufSRAN4J7cnNzaVNF+oWzFHA11i9DadtKuqmF050dvacwkFO1GHBXQacbzEVxn6HxdiqYKemSs7BwuBUa+PI5nA2DKCZPsZbDf7do0w9mOajBmPqB8mVOgjOqQ36YMdj6AHQU/oO4nPQTM5sHI5b47gF6lIcBSHZ2RbX6Nfzd8yAf63S6h6h5YzMTPrKvjpQvcEebo9215z0nf7QQ3vhUGZql7iBkiFVoXLxJTgiXcBdtXUhNm5XS6lUAfTvfJyuxhPXgQte0HxmiD7oSQvoX2vkQIpIH1OVI77vhPzF99ec2hIa9oysrbWBjmpnJo1FhuG+gin1SoCpKU6Ujcn5+c027y4dBz26Hbl+C/nkooEkM35eiD47CH4OyucBXS+alrUWsujiibGezZk5v6WTVRSnEDjtnW3xwIxmhrzrgFU1B4oUx67u0FiqTYih/s5+2PqU9utKXqI0xxMbL004T5q6BxrRLI/kMX7VUFV2gOR2GwnQD90NR+dLHM06FUc4YYh49twlKYpLv9Wk6dt/WJL7fXxJSUx585jrYDP6QxbXnGbImF9McwfM22Ru6BUJn25q0HqIR4INnTr9VkqT1uFMDS6L5CB0YFuwIEfR9V0FfZib8HndI5whOOKwc6GlrJQO9IJxvxsX2sDhaCEEpxVNkQD/KBUF3FGzwXVEasNO4vwS6NgOuI9+TfKYNTsARf4Gp+9YTCygXbBwfNKQnVcwGtQ9ArpaonTPwGC+bmprszB1hXD5TLfrDF5ulseg0WiqA7IbytINfDqXczHP0qrwidQ+RU5WNuwRTqbXQiiHkGd+emryc07UMQEti7TNGeEEn/NA79zwEc7DgUY4hRAfQ38/VIJPHzek+ggnuh00h2un0nwBGq1lPhbwuAyDxBcR9uvOUlYa+piDRjgV16m44QFIfqCQ6i0uDagmXDAg4OPSJbU3IEQrpqy74ZWj88aaQ0Get0y28IlhVWtVEuwRzkNsOpTwTpT5XxmpybXmxsHRvJJJORB038c1L+ZaL0V3fI1ymQcDpRU+b0ysrmCWy8utWK14W5StO7T0fsH4W1yrWWOH9n2f8rG/UtdsNBr2DgFdfYQz5+m5Zwlv7NM47Iq+2cAKX/URznDQ196ukh0jmNJjXW53MwlPpqKiPA9OSKqTxB4RVdzVC57HePDpDdCcAaeo1DRNHaiD34aUXJui9Is414H6vlAOB82ddJWKm8D8x/GczuDzOsWtGfCA14uKwCHhjrWXDjLAH7+UzVkg0BEW5VGU+lJU249g74fW1K+p+UvaWc4IJ+Sa7m/5zfSs7ln1LkF0NMh8anEbl0dlQCd7QLbbQc8Sg7lW+33W3kATyDUAcQYqDG1KNzd4G9SF21A3U+AMfYp+w4QNrb1/Jz5l5xUOQV2kD5BWo/4+mZbS+1PnEXWCRqC5qWfBnt6EZ88ylHvu6KHBD8xCI5x4TiI6F08YpeUvjRkzkJaZiohJuQWZ4H2K2xvTQhqSHTp0MGdcap8MJ9p29mDah4KfPSGnjLEpvYnW6oY2AiblL0mGbj6Gsp2F5PempyT/3YmqHOGEIp2rlL4LbcRXwh2cVhwISA6nUhgudppi/HdaWX2Rx5XgzV48d5KPszfCl3yjNUQrvBW3IG4FePGK5Gr6mCF91zrRdWLqMwt/Zyk5AuUaTHVButiyXztSHcWxhbCYvwAVq8svFk0J0qjEwYDG0I/K5A9eg+gZ+xEO2zDTxw/rXBwLdPy8eEcFM5fhwW/6ldqP2kD//VB4O8AqV9JqX68ZQDvcJTtYWptK6wAMux+Gr0GG84QDliY1J3XZA7Of+KHHtJHDzt+1/d2y5rGbBZcvN5byFpfg5Gy+CaMzslzELjgeziZBcR8ewU37tTfxDPyr5C94CkL90BRoCzOhIwE0qHWMpFQH9KfSoLVdv35v+38XzYxfX3w1E4rmIF2pLNbXVCoPhvATPKuUFqo/DaExAu00RcthUaD1O0OBrgfTSdYEjSzoNSHrzaDvJSjJo2icbvIrs7NxMHB5wrqSkSfb2SRk0JqGppmIugRnW8SgvNOllp8z6dpi6cZbK/y+LcLi65klV3HJLtRaTZfC6uzf89WYJ2o4mwSP14ts7C1F/WDHMdftoqLlsN+cll2H7JmJhv+wDVM4pGVAnAz6wwLQmGq6AnlZ6DxVQDvaQf3HQb8+dXPXP/G0DykIJSoDau1HKN1H6Hgu8TfSf3GyQDtGi2DwMigYRK+nKov/U/n1WjiTH1umfl9KvQYPXSqUHiUZP6C5GgYH6GI0lkNrOps2aLxbc+i2IJ5GnMuX/kjff/pbePtLJf9AziYIuEFz/9ssoIrcHvdmqOEWt1bFyhIfgFvjkWa/ZMatvoDqG3I2CdQKg7d+OKJ+g8xvGAJuF87pFSzqHGpbTCyxMDLoa+/ga2Z9nekPvOLzVRxAfcP/KgQCHvrKk/RjH+rtHeD1WxUW/9AEv23+2vyuChzXrIBer1ggI2FPaQtygoM51Q9aU5FWXxCuitsEs52n/wUvHxUm/0BL9yalzC0I2yDHIhaw3tBcDALdLwvJLzvDqLgxUmeGmiYU3kJ99jMuTFZ0fL73y3osaRuc9D7SNC9CB/hp6MElJjNXCY/a6Pa5t1nK3MyksYl74GBK9qQSKhZM6cZNX49xjyS9S87mpPzC4dD3AeBxiSH4uIY4mwSanwuzmo/KBhsvhpvCvGXq1Plh8zFJJ1GPUMfL0aFxLkZEWmofmjZxh99Xvrys9BB6XlWThHNmLmuFitILDuM9kM9ELqyV0PN68wshbUjvQjiVyJvEwcZn5y6srIfS4LT2bBn0pCV49zroXE91UAX4R5Jbb6EerlamnoeWuBtq6ptMsRv9ftUlLSVpUc31hctdPvqAeDIeQ1OF5jTE2SSMHtxvK+rLApTmNbRhI5XJeyGPBultFCcGUWGcROhuTG7Y1K6NIcSd6C0PNji/gF5NwMGmBe7R4DGaV/aZYmJ5wPpxVeKG3Uc0Ef//OfiWTp3ONrU+F8a9lRS6CZw0t6B1IAUtrM0rFNelwhJ74fN+Dyf8Pydrjc0ojgpkexrU0EURRRSnBCLV2WNdj0/EM6I4SSBBRnGC8d7VVxtnHtiVYGmZLTi/g3PO0Lt9W2mxFtVqExd6ZwVj2y9dV3LU27JFEUUUUUQRRRRRnCqIOpwnAV8mdugiuU7DIb2S+B9Tq5mh/cijiCKKKKKIIooo/ttQObcjihMHr8F+oI8omGa74PLvN4T96jyKKKKIIooooojivxCM/R/E1V6C5CYtQAAAAABJRU5ErkJggg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3" name="AutoShape 4" descr="data:image/png;base64,%20iVBORw0KGgoAAAANSUhEUgAAApwAAABVCAYAAAGTNARmAAAAAXNSR0IArs4c6QAAAARnQU1BAACxjwv8YQUAAAAJcEhZcwAADsMAAA7DAcdvqGQAAMSISURBVHhe7H0JYBXF/f/O7L4jIYAgh7cICCThCOJVa+vRar2q1orWgyQoipAEVDwgCcZAEkBFhSQoopDDo6LWox611VqttrZVCUcSQMT74L5yvGN35v/5zu6+vJe8hGC1v9r/+yT7dndmdnbmO9/5zvc7O4eWQAL/1WDOuVtoPC41X0pWStdpqxoO6Nn/L7EuLc3rXCqs1DTdPSSIv/G4dLnnYO9wxzsC19+51TYOHer7+LSj/c5tLFAizhWBrlm0W1FREaezjA3nor1b7H3UM1HPx4vHRvQ74rwPaTGcy45h7Xv7HOdZhYaMNNkwNjVI1xszMvo3jE2TjTjoTAe5fzbsiIvp7KJ+bHoVhVkzbsRZdK/CqnjsZz8aOXKgCuigrKL6LedSK62ofrm0stpybrtE6f2Px8RDKCmvXkJnxPGJOldUN9PZxbzFNWNKy6tq6LrkgarDleN+UFpRE6JzWWXN18rBAd4RKC2vucu5VSiprG5EGubS9d3Lfqvoo7iB8Om4kVJq8iMQPcKlRPZUVG2q3m4VP2rjF899MvjwM9ccN2oc3XNNZlFMBsjSODZd6oxpaXV2eER415B167ZQuLiQ9Iq2wkWiLylZ8ui585eu7K3uK6rfo/P8Bx+VzAgrUeNi3pJHBlPqUUALONMmOc4xEFwrcS4jKFr6WD/nMi6YZl1YWlnzJpL2tONkQ2p/Z1zrtPBbQ62/onMkN8RNRDziLGnJaz3c93uThbb20LkKREQ7+r11Kjy4eCvuL4XPm168JSgFuF6exRj70//vslVxKIj4MrhJ2wAZSdRgOnuE3AlNlti6Dwed6Z4In7aqcYDHE66jZ4Z8YBOZacSb+4crIwnjV67UnUsbkEXk5riz8eNj/elZOqKfo+voOF15Fh0mxj8K0WEI7e6/PWMoeZeR/iFkX2M9DrpfNWbM4UQ8J0gE6zNS/+Bcah+OTRtKZwrfkDHyrA2o8nStPIH1cZ53UVZefbBziYyM11F1JxQtXjEC1XwHuRWXV/+IzpBRf6azi7KKmr9AzqkwB4qlS5cml1TWKMYoqazaincpeYnzG3QmlFVWr6cz5OO9yuEAESm51Lr6YyH7UtNxoPqaPh7+wvGKwYi6xnM+PtpuwY9d1bBJOQIm/oavqmdJnNsFhMOH63goXVw907lUGI8jPzerVmfSY7tomnsR9gYuoDMyfR2dBf4g6+NyT1l51YUgWiSOaIBQpdvNpFwp+Ql0X5iTPcDweDwlFVW/F5aMyGAw+E68a73UZaXj9P0imgMT+A4AdSJB0AS+fxxQC0bVnB4gFclt1ROIgyI0StHmZrSpSQe5kbJ+z8MrY6o5brjr7+LLceOS4d6R2G2mWZufo9p0gOPuqjnR6g6uI2ZgxKyMxB37XHtEno2Eb3fdMd3t7+3wLpzrldFq1sbj7JbYuVX6JR1KBcJRn5F6y0ewnhY+EktMIjAddI1wFpmZtlua7ExNKimvWutcxmDu4uqn715SMwAW0uPqvnzF6XR2W+rSytpFsFq207WLeRVVP3UuFfDsZqg4Nzi30CCqFjqXZEW97ZyDcxcvP1M5AqWVVX91LiPagwuk9VHnMgJoAsK5jEGk9EyHlerHpn5uu0AdkXKSa2Km1zXeM+T9dYxB7WkjXuouqCsqbMPoEcNwycnETIWqRBbWiM4spPiuGjO0ZUHL+okU7Bm693CuTNTJkyeH6SylyAILKZ3QhcWNHshcRGckMKkpW5pQMC17Bgj8Ol0jP8qGBy89pLV1cQA2GUoqqr+RXEZUw6Kipcmw9K50bqPQRbZAlM8gB48MBOTBuo/tIGIQN/pgDBsUBP/7DHHwyHcbdoJ0PcF1e1G9LLxI14XnCAu66UG6ru0xLeit//+amA5nsiMFqOTxsx3EaRtHjTqCgYJBS+5rFmJrM0zLcKtHoArXNo4Z+VPiVCIkinoTiKrk7G7LDHXHvix64w3FE2TKRcmZyJOuuRgjgwD3ORcUhszP6HBuGHKLcS+y3V05GpGzgHvd/n3fCvXHpV5G8o1MyvoxaY2NY1ODETk5OvVaJ5hC/ZjUiysfe9Gu1w7Wjx59DIWla/VcRprqhYGMPRfHE3TtAtXt73SGTHtQOTiYW1F9KvTXW5xbBTfjd9fU9ICcVNXTRWlF1VdllVV3Ib4Wxwlx17ykzhU1rbi+TTkCeNcfnUuSjaPpjPdF5OLcihXKKsNznyoHoGRJTa1zeUDgXLInYajNJXMyfXVDauqqRp/jFyVRbaSvbnxu164dH0EsxO1usyT7MU6/psLhjL3MuGwnvCEVgcKcrEgDQeCc7c7PybzHuVUoLi4WIFohXW8PbJtM5/kVVel0LsjNPgyld1F0qQpLy6Uz2OwuuLdxmZTHO1ea0LVmFMCHDNxYuqTaloUGe0o1anB0GzrJxZ0g/PvKP4H/YaDkY0RDAgl0B91ogr89Go5LXe7T+MSQlG8mcX5ai2lekrZ6/bOOdwIJdIl2rfZ3h8aM1BCTfGJAyi9gD/0MGut2ofG4n8USSCAe4kpOKJT/gCV7IvmaUp41uq7xNcdLfXSnT5rOLYLAbMafeyZuJ+OcrAGYRiN67tjxs9/esfj1Wydd3qmUpp4R6kKgAGEpzh5dt/5PygNoGDPiJWik5yHqSGrtd4nmtFWNKbZLfJQuqfkNIi5iOpstwq3v69z3Qn5u1ijyK6mseqUwJ/tcnAOGYBeZcEPaP87Py9pI/gQyy8Zsa2lGOPXdZk5F9Xmws/tIKfohFUJw6zku+QQp+QaNi0sQ7qrSytrN3JKTpKGdhnA7C3KyFxWVP3yYhxlPM86v5xpbO2vqBAarYgkU76kUb1lF9SaPpv/s1tyrPy1auKyvP8n3MynkoxbTMs2tm5/yDhi8qSAna3BZedVd0OQ/1ywcXMsvyM08saS8qoYzPic/N1N9U6JBBIVTsr+kawKskr0g23FQo99B3tUAhZLyFXMl5+voenZO1pN0JsCC2mhpcjZp6/mO+z2Vy48Mavqb9H66J5Nx07bWjzShnQ0jsqEgN8ugXqHCvOyryR9xBGA8+KHK3VWQk6msqAULHu5p9vKdq1nit4JpVyBPz3j6D15bmJuVWlZZ/SQX2nKif2Fe1qsoM/r+ny0tcV8HydmQMWI2CK8Yk2AwFmGUCCIapFwopDgLtu5Z7tnCgTjOIusqtVd/j5nkPwrWjvbpMYf9HO53OA9G4DImQUXr2DFg7gBZVcSYyVzXEMW5uqkP4YKdqhItWY+GjNRVKnAnKJia+VuuyW0FUyY8PXva9R/jPRwW1k10cI0PojBgdNNiMo3hmJWb+aF60MGYra0LiTFLKmwT9o7crJeFxT7SGJuic/b+7JxrPkfeXtG4nKZZ2qtlFTXnpJgHp86alvnn/KmZRZJrn9FzPuZ9tjA3+xSkZx0xJrm5QGGuAtMMDQozje6LZ1y3c9bUzKdwaRLjkFUIupKXJgztaTBJecG0zOdSLPbzkiUrTqbIiDGRpw56PSy/r8HAvcifGHPekkdVGK7rY5Hvn+E4XwV0gPccjGr/M1AFhw09me0jxiytqF5G9x9ubf0KjDuIKjExpgpEfXYOUCHt/Im2Hsvbb5+0D2Wg+nGdPJkuf6Ec+xP9YZYroQEaHS8tLRU0Jsu6DY1jRx7v9nk0jhk+qH5s2lp3iBF1zFOY6OFKjcelZasH94PFtc+rxNMzYCjVfbo2PX2IG/e6MWl/Un7Kf8RZjRlpb9p9zmny4zFjDqLw3xYwuec4l9RfEuk3Lq2ozaczpNbDkC5/gN8fEHa68gRKKqoecy4VwKCotKrAn8d1pDsV948jjnecW+3uu2t6IK534P47x0mhbEnN/XCrK11S+xO6h7SZhDRcpjwdwD/PuYzpo8b7KpxLrbS85iUcb7ofEJBO1UVBKKqoSCHJ69wqlJVXZyFM3dzy6psdJ2pRRjqXMYC0i9CKUFb+qPr67mJ+Zc0pdC6rrJqFtK4pq6i9QnkAuH+ztLzqOecW9K1+mWhaUl4daXWRjpXOJQ2NuJ/OFA7Xiv6LXn7ZN7fyiSNRYd9GmVTF1GKSYsRFgsmK9A8aFaE+HJsuTcg0SFDt2A/qWftmPR56mHrfo9eu3UXXkIBrIfVG0ossxip0Fq4UwmgkP4LPyw8Jt/JkoZubKQxe87MeXH99n2VFVAQVMIH/7xAp+E3HpUtY1dTMgRVtKd3GFbYbXGVQegf6HeaUkk1Kr6uPjARrD0jJD7nUCl679a4nc6/+ZSS6dRkjfgs96XJ3aB31OrvMSTqnzvRD8MYaSguqyubUVY1DKNyBYt6Sml8jjQN9Ae+KoC/QjKaN0yCoINsXTPb7EXk/7fZJF++jsCtXjtc3br3gS+hBh9D9XcuekLdddwVDzd7h7cWOatqL8J5dwhfyj+HeQEPY9PTSNf1TNHGcerVvzcxUg0kRvskf9PcP+EI3QS19h0lWjGb19PtWPCNvmvhrlV9IaOhj2beVllc3ewNsQFOSn/W1vg5Pnz5dDaal3nLPgGO+DBt9h3jDuxYZMlx0e96kryBhinV/SHUG3z5pkko3ofSB6usgQT4Lp4g3/QFP66wpV6v3IPwXkonz8K416r6yRkIfVH6QaCHoeOrTCfTfVyAI3kNe3Nbhc8MXTjMD3vnSsmoLp098V7mXVy2CnnkoVJQYif99QTUNMICaiDF76rp25HtrVeKjsVIbr48aW2/CgyXx0L1KvCr+jfslNIK0usZj141LO4rrnBj1BTy+O62uIXNk3frfwJuOCOilFCUlKG1Vfe36jPT1kOD/hM9gat5JckOf1Tw4B1UCnGd0MSrtvfVKuW8PKGvnQCl3P11wNI9v4yUXebRel4ZaBePaXvpCqXRqUvIyOPs5mpP7EPvHgUCr+vSB6iqDe+SpSXor3b5LOW796qt90Jv24JITA+CshrSjKSYDwTXSytRPhf0lpqW5SbUkYJBd0MeU/oYMmEG/PNXDW7WdAw6NqAowgDZDzzvUub0Oz5AwGCA0OdpqNS5F80JksuMgCH54Yd4E916VHyrJGlSKI8CEbV8ghJhcVLTS6+0XuM5VE5HfB0Cjc0lNoM/ps3Kz34IeKBzmz0FFogy8C8MxE0yu1B5q/vFMB/vhuwZbl5FWBBuEBmfQF9yZyJmd6nag72yMsR+5TESwNPb0qLr6fzm3cYGwrDEjHXqH+NHOZDHw1L9tiNR4F+tOTuurB7Tb6RoF8HB6XWOMYQL9MwsxZSIuGnW9QzL2u5GrGiJ6WFdA4dwAteLnvqB/wowZl7cWLV2aXDx5cuQbnQv6gHlnZdXA4tyJ39B9UcWKQ+gaUoQK4WBSMYTUvhZa+Ald89wECbIbDHSnCosCLy6+zB5CD8kMQ2gZyv5ZSOpa6FKTC3Kzl86rrL5zlhO+ZHHVuYXTsl+BxCoAPQeouDX5LxR+RM9c8PDDh1kBTyXyWg1GULocGOUMhIkZPuACzDgTbdsYSLUrwDwXu88QkKYLYMC8WFzxyElFudf+g9zAbPM0XV8c9pm7iidODJDb3IqHj56dO+lTpHkhWi0dlvvvZhOzAneBHrc5tKE8fuIN7H3IGerwgwUY603nMoEE/rsAK1UuWPp4XGmcQAJdQXUPfa8gtoSemEAC/32QUj9/t+zj3CWQQLfxvYk0mnDt7+0PtAihmZp2EYehQxMMHe8EEtgvvrdm3QPGbIZ5S10vuqY9j3rQv2FM+tm2bwIJ7B/fC3Ouz0g/IUDfVqk/kolxmrTulZrcvWV3U2RFhQQS2B/iMidNbqNDnnaa82G/DSvHx052a39QmLDUVEe01FjguWvyC343Kf8n6asa+5zx6aeqP6092j/fHm8gHe+NG5dMR/t1XroAo09YkaMzdB2mg1v7iRzxJna4372j4awtEDcd1MfqXLZPT4fw8eKOIE4e6GsTHc4tISr+duFd96h42j2rQG4xae6IruKN6xcdXxENmQHivoC+yNC5B+faUe/HTlP9ZNxI2YrmWn3MJChrvC0iJuTlTUbys8miNYSXms9NmvlbMGmfgtzMmEEELhrHpJ8uuXyDPlUilTHf0sGIKbpPU5326qOQ8x5c0kid69PrGjv9dFpSXv0LxNhHcmsIl8bm/NwJT5RWVp9WkJOl+l3nVlbdpUmzkgv9CMl4CpX4zLysV8nPRVllzcug2fKC3AlqEk9JRbXJpTdNsNC6wtwsb0lF1W5hek7QDfP1gtyso2jQhc/vfVNaxnimi8b8HHsEEp77RjJ2CUr0V6D6N0LjTYhzKfnRp8/QPrkX6VJMXvpA7WXMEuMEY29LS7ZCfARm52apyY14X5hLX7rUQm+GvH2GFE++sOWeh5+UtzjDEUsrqnciHZGBH3PLq1YYuvYOZNAu0O+6/JzMc5CW55nGawUTOjO1QOH0LKhc1MFfnccZ+8qU0tCl5Pm52Wqy0j2PPCVvuXZ8pExKy6tXSc7u4Bo7EqUwWmhyW2Ge/dnT7agH7ZfATQ0HJNhDF8VYnelvSc0Ko/C2FuZOrCtdUn23bmmv0XA5jQujMGfiS6UVNb/VBC8H/dTAkBjUZ6T9jSZV2iOP0mXjcSPUGj4uiDkjo5JwuNfumb7RUzj68lQ/Nk2UVVRXlFbWdpgF6uLD40ZGnt+Aw3Gm52e57rHvsGfH0jXij5nN2h5UA8sqHjnJudXmV1Sf6lyq79v0RcS5jYt5S6pvRYF/7NzSZ7u/OZcKJZXVMQNgSiqrYr5+Ifzviu6vPoq+qDhOCvTVyLmk621l1dUHR6+nUVK5/JfOpZqpRmcwlZo46gLpUmVKnxXLKmrUYigIs5POLuZWrDjHudTmLq45c+GyJ/uWlFepWWvtQczpXEZw14NVQyAKGJ75yHHS7lqxUo09cIG8RSa4EnPSeV5FVYc1PeZV1kaG5817oGYMnYk5lYMDWtNp/gNVJzq3HZt1zrQfQSo5d5CPkr3o3ChEqhCAWvNzhD0LNcEZ0ynPCgpx1rqxaUNH1jUUM6ndiZj2Sil2N4xN7fDZEkz2xzCtseTcu6BhcjrTymgYioLU3rKklq5ZYriQotx2hPpgGV0yV3tYmrwCzHBTWWX1VMa5WkSqpHLFDeRGhwrkAIW/dNbUrLs9mviRy1who/XnkBx3oHaraYXD+icdSnGh8HbTPZMswsgE5P88r0/7RXD7ZvVdvQ22JkCfPaGZ/zo/K2vH9rA/wgCd4AznbIMx9U4Ugpd7ZDYk7qXRZQOw5GBy5Ovc7GmZfw6HQ8MYZ0G0CA8izQ/NX1R7hOOtQN/Zyb3EYaSQqb1MuRAaU5KxqGiFv1lrtt/rAA1y5LXuMmpkBHcXLu3n3L/82JmTL9sjLL4Tlf4pSNuFMcy54bjUnyhGsV/3BvEo13hMTSF/25tp0CNfR9P6WvtjpLPST1pdwxwoE3vw0B6E77EZUlc9Cqyxl59TS9MRKE7Xs4WH1SBdcmFCm4h4TgOzN6StWb8R8U9D06+DUUdlrFkTs6zcfsHYyoLc7Pvyc7KWoJlRHIKm5EFyo0OFccG0o0qWVJ1ranqGYJoa4ld8/fWtBXlZcziX19IE5I07Wg6huIQlTljw8HM9UUwR5pxb8ejRZpiNKZiStczXf/A8x5kk1GlUTQi+AYEKxrUetBIcY+yxriYmM6adUbroyf7OLShjT72nB2ZOzvpMWhYN1lWjUxzIVl+rQ0dIuIrq92dOnfCuJpgPzfsNhXnZ18+cPiFm1SaoXlPIvTBngi1dGa+itHFd24HWr7y4eGLA08xfUX4AWpafgxH/6FZeD9fVWNVuAw+7tL/jxms+LF32+EAaGF2YkzVeChlr8IAR3yI5RktGDXp/3Zm0QJoF/RJSb0XaqsaJFKatdkb4rEugwHZDl9RRwT6DBa8kXcMJIw5mplCDCKh2QNeh6SCI245d11hPSgctsTZ8dX2VcowCQgltTfyRSLG4UzPNo9uaOs63OVeENUmepGZISOiZNERHEKFUM7jggceObfGHfuUOiChdUvtr+1x9lbak5kZhimXFZ5zxGlSDYXj+WST91dsnXUzS5SKEKUNez9WkmJV/U6Za60yaoXshkd5Fdj6Bbvmb0vLlyqgTQu4CM7iF/UqZ3Qz/QWf8K9sJSRaGUl1IVy6rqLoCTHI7GPPJwpxMNXhYMKkqRGFudhHScxRdu4Bbf0jJP6BV8wW3bVbLbEkulP7aHtBvI0uHESC9puIdbZWqovZyOkPXPgOtx5sohGa0LOeRG1SL21HpfqMJS02U51JbBVXjD9SRiEq3AhWYpmJErSlp0YguKsc1kJqKRij75PzrrvwpnluMmx9ZktvjCwm28cH22YaOOCVt1fq/q1HrjB2RbDOrCks6J3WsEyMlo+2l4OThCvdm02pJq2vsYd/ZaMxIuxIF8xitA/Rpz31JR+5LaaUhegpM5CQzo5KMLGJU786mpEDfHq3kC6aen7qqcZYKl8D/d4g068yrrSXGJB4jxlRuGle1hZixfkxquwGmUmuxhPJrpsPENe7BpJGmdt0JaYfQEr7UZEEfbRn8wTo2cG/ynrDD0Ihjd9oH65fYbGr/tvRNHmgzJoMxyL/VCocJ/G+gjTmZpiZ8EWMQQ1GTrnPqhrAdwWAP06UjIBWgMmx1D3hshfDbiggjTadhsq9NS346YlU9c6UpmO4TipCacqgKkW/uJEipckCP/ZTepyoKE1c53t8atAhNdF8d6XXU56j6HaP61px+yAjcZ9zwrj4Ydd32bNR6rNRDgGc774sEOos7GuQeHQ+a5sgasPHCt88nIfq+vV804r0nXvjocP8JqAQ0Hpd2PVHapTbpfzTqnM4K8AAv9bRv7HB0pK9qGOgeaXSuaxiIZlitF/PpqFF9IC3FM9feeMb8RStOJjdC6qqG4TSa3ZRivuNkw305YHCSm5DbGs9wnL4VoAdZWv96v/+QoRfNrVyhFin6cGvrquP37k2m4/qHHooQO2NbwCxasUJNAaZZjZ5+x9DgeG3DtkB22lYtqR4H3Y/Z0hL+GM/OXVx9e0lF9TXklnG6bXjMLa+6xX/oY6dqfYcm492KeEUVNUNLFj5w+LzK6sgAahhID9F04U+2NvePjttFSUXVE8ftCIw8aNCgFFw3kVtpZc18Ckvprv86GKM24V2Bvn3X6N5Djrlu3pLHfk5uVEmSDh0WWdba13/IUyWVNZl0HW2lEyN6+h8T0d/nVdRkrhw/Xuh9jh5SUlEDudMGT/8ha7ti8u8a6kV+xpcSHyr+kNp6XK+ns7rWZIPtTNM50j5w2FXddwWa4JZicM579G4ymDem+yFsyWsgISO6JDGifbZhavJRkpxkFFF/puMcQUNG+pck3d0kx8Pc8trTqWO7ODe3adaUCc/qmu7MFJUmTUGgI3okN0XkbeFO9wy7lXGWTJdMaHuLcy9rooPukSNJz86eloXKZU+hxbMqjahTx8+64eq3iqdPoE71SNo8Xo/0GMaPole78nh8ctCAHtui43bBmHxt1pTM1TdNnLhbMpEKI0EtHE3h6N0UvwoI0LQSvMtP848KpmQvnTX1KjXb0TugJtiHNXnd2ZhIIH1T6bVw4ZMxFSFjW+uTMJxGzK94RPWnEjejlZRkPRfmZtJUarUOfOniqqtxn+rrNzjSr/l9g28Ym56qvoMDYSF+keYsEE1nda0koVSFBvtnbNiVph1YpiOOem8dC/Vke7YfMWAbLeDvOGupqxtWOJcKaErss8NraR80TID9HPnU2QgG/ei4kaqDn9QNGNeHmdAhtpwwOqZmR0NnMmb6K6S4vSqXZAMg4Sa6Ui8aVMg0OBqFpaxzBSaPp69NpQ/U2N1ebv4BybWYTnkkptMehH0tIZPjiYqKlZGFID7c1vxLipsOx0mBMz3SJdXL3LcV7xxBFQCSLLsMaV8Aqet4g2JSqWPRoA59IcNDacVIVAxnpqvQ8qdkVgT9gb9JD2/rgpNSrchmanpkFfUYMK7oKHVathXg2mnq/B8AtzTxTyI3Wlpt1Or1kbXtogH9UBWWhYDU1KvyiciF/aC+3vzTUT/fC6Npy9rj0490XGOBuOy+3LaCT61rSIJLvfsa2hCBKgapGzbkF4f8a02nqQhu8z9Ec9KdW8rfheqCa9tm52WvKMzNWq7uHbgVJH+qPTsxAineo5UoCqZkqolwbSkk4kkl/V03LrXIV5bSimo1wQ0psU9AQW720j2s9XXkV803OrZ/j99T3HSoAA6EkC84l1qz3ud1mv+DRDFIrqp8pJ1mYjreWi8taUJpZa2am0SgOek7wv7XNcMw5j5YNYRzVly0cmVkPEJ+TtZYKUzVPTWvvPZXIW4tpHDS0sbQnPFoZRaqRE1BTubFZctqhkrNd6aKz9CuLH1gReyCB98ToHOxByClqGg6TPpyMeKDhj83ZqTeC5FFS8sq4IFOGSMav3nh6fOnvPTsCzuZXDHqvYbIerTRCFjifsQbQpMSo89APx0p09K8jV65FK+j2ZAQgHKjDLO8kQ2NMZ/q2sOZcDZJfatVk8fs5VRw3aHflIDMxOzjIjShvqejiTsFOt2pqDwsPzdzGnzuxf0imHR/LMiZoHQ3pP0BOhfkZQ+E3x2g57H5uVkTyM0nvbtaDuJhzTQVQyIdJ6GpvDQc1Jo/3NZ6L3RRctZmTc28kdpzFSY3KwXMPV8KeQjeqZpbU7PizsXKRVO/4OGHF0LiP4MyeblgauYjJeVVj86+Idv94rSkbFHV2dLgSocmBLV9ausXi1snFk+9NrKwGtJVKDw67b+zCPTYmp+TqXRUGbQmzc7NjGyFUFZZAzo4xvIPFQ1jRtxYPy41ZuOiBBL4r8CGscemOpcJJHDA6FbT/N+OeUtq0QIKzWN4tdsmX/E/kacEEkjgvxf/sf7U7xNCiO2wBbaZ4VDcdeoTSCCBBL5L/KC1M1pBVHBOQ5rPloz1xHmj1GTVHv++Zae8+0X0yMYEEkggge8MP0jB2ZCR9hZn7Cf08V11WeMHVxYy08oYSyE3aKA7dGGeMGLNxph5EwkkkEAC/y5+UKY6Te1oyEj9lDHtJzRaSQlNIFnnWi/D0D2cp9A3WGoNONMONpkRmW+TQAIJJPBd4QclOK2QPg7C8SgSjWp0BG2va7FLB723Vq+ZeNuE+RVPHmyarYcwzlNpcubI1Q3/tJ9MIIEEEvju0G1TvXFs+q+lFDPxhK3T0WA5pu1IW9UQWU8iHjYOHdrL7OmtQfjIsGF6qastuohOCPk59zixbal19WqXnYbjR4zULPYu3HqoOKQM9//myx8/VLi4yOvznx8MBf9UmJN1wGvY0cpL3KOV4m1qpGlU+hjjVknqBxvi7q7vgtJFAlwKdgLj2lBowwMQgQ/xWIhst5TsC1w3cMb+IlvM51I3dFwR/0Awr6KmRDA5SBNSSK4F0Ih48R40gswQUj5IK7iXVKyYLXTvb++YclXMyvpli6tyhUf/snDKhGeLli3r6w15ZmpCO0w6A/VoKzPKvSW1F6P3dYuHkiXVv8Cz2YW5WZGdiKKhZrQLNgmtHDR/9iVj7On8qRMio1RL7394pObxTEdBDpYap8njfyjIzWrbggGgWVHe/p/maYyfifz2Qj4/4pLXzMqb8BcnSAS0aoAZ2D0dpfZjJlkSbJIPQaLHZudNVGHt3Z/k4bRtmnqgDQz0yuNMH5ifk1nguCncvbjmmDCXd9L8TE0TFmc8AKqnEL1QHz4Kbzu61Nf/80Eojyzwnlp2wsX88upfWFxehbQMAnF3aVL88diBPR687LLLIhNnaOg4KB8oyOuQJpqoszAclnOLb5oYM4ckGmXl1RdIzmjj68ORxJ2WEC/Pzsl82B14SSgpr5oEvjyVStd2sUfnI8BepDkP2Y+EJdCuA6jcmaji9sBemoaAR1E+nvycjmVdVl5zF+j8Bu1w4Dh1QMmSmuuZkOcjXQeBDjRB/HcFudkrlV9lzS+lEP1ohDXduyhaVNvLa4jSApVGKr+a36AOBWlOiwoQBdq9waOxhVRhqZyQuQDSnwKaoJjkpz3F7pJWrW9/octr83Mzi+mZ0srqS1CqF6nc4UdRhWqR1HrgnZfQLU3a8jYz2rT8JPBgCDz4Dw8TD1Et2S/qx6Sm9/YY6/ZakfIGEekPFUyTq9NXNXY6A4120/Lp1tZm5IVKCg91PO8PUjYah4THDvvDpmDDmBHnJxnGi60oTJjloue+bedX33jPVf4k/9WhQPCpgtzMA9och7aku3xs6pfIzSEx3AMQ1wTbbcLpYv241IuQpWpowL0jc1baoX1WFXDRQ+ca6PFqyPJkZqxZ0+VOY/tDWUXNX4Q0by7Mu+YDx0mhrKJ6rWRaLhggZnQyKtErqERraQMkWiRKZ97NEBYdpnHuD/Mfqj3CConnNcnuZlxOHdo/6YxYgVD1R9D0AwjCyOjk++5bcRDne1tpolNJ5YrzmeRT4B9Z2W3Ropd9O3duYbSkCN0jjiowvhd5sHfEd6C2npPynxBIo2lpEOVWUf0yBOXmwtzsyFZ2hHnlj47SDMFpMlZpRe1kycQYd7NRF6UVVZeh0pzBNd4HBbQZaVLb+rUHLf2CBvLpgrysmJmFtPgW6kENBIEayV6yuOpExtkrHk2ku1uPuEC5vA22fbsgd6KiC+5pmPkwlNVYL2NH3To1M8IPyNNOqctR0ZuYuigtr74S76gMSivV3fqFAGnOyiqraQLg7wvzstXqFiWVVS/hfoG7Jcr+AIFCwvTSgpzM/c7FKa2seQmi6WMIqbMYF7fmT82ONIyEssqaeSiXM1CGkdmthKLa2l6enWYabW5VUl49F3XkGNBVbZzqghbdCjH+CcpLzThFOVWi/jQX5GWrzVQ7A813gkB8BeUYY1HT4lwQor+F8FdjeEHfu0GXQKGzAl17zEWjqetyY7AXP7h4QtuEvXsfrD10v6Z64/GjhiMRddFCk0A9jCSh0Q6NacgYoWbmdQYKq+SjKyRxpiVmaGowmEUddN3+PnKG6Z2yPSmw9rj0IWmr17/0r/fXGYjzaQPNv8m8PXUmd+ESdVjsRpoGkKB33tQlNmSkj7ksI3UfHowRmnajoGRcB9SPTf0ZrZonLPYcKrUSmm62dFxRvvDgXhzbcbGL/GhufgS4bBFqm8ZfeHjY3jnrW8Jev1JCSZSRlemiQLrj5bTXZVl5rTpQoXPx/mOQr6jClK1zK6qmQHOJhKNrqoBOgA6Yf3/1UcLUPpchfoHSlKR8/cOtLYsdbwWPNLMRx29Qwb8gzal08YofB3xe5u5OFzZCb6AFh6ZX1VJaXlVDzL7P2tHXFZpllVVno0yPSzH7q+WPokEb2+KdtB+VsgTmQaPCdb/VbyZH9ix1MSvv6rUkNJ3bDihbUj0BWtBCCBUI8UzSpn40F5qy7dsOUqDYOpJFTd2Ncke23gEHnddeaBK4J+l8/F5He0HRPSwEhsJYDsHiD0n5GoRDZCG5TtpjAhQr7R5fwHdYtNAkkIYFAT5c1/UZJc5UfDQw0JTZGDSyJ82trDll7qLlp5D2PePumpgGIBrITZ+yytoT5lYuP8U+ak5pv+BbSUX1raiHG/Jzs3JBu+FS6stpOr3jrdGcNeTv2lCyON1xioAEkbsjIKHTrHZOg87BeafrKiitMgpQpE+lOuIelKc5Dzx2LPnNnpb5Md4/x7tHbAV/vjKvsvZqWmjupslXf9Plwg20wLA0zWdRSiSolBsKU0kK+99GD8MogCb4PoRaBxWaQAHpafWAQwhTiknpXaz52hWgUlraqsbxzq1WyrRRxNCwVnd/NnjgSIiM1zaOTWemkLlpqxs6LBFJqD8u9bIkzp5sor0Sgeg0unm1fdpQn5H2Igh2vpI6UZ4IDUtDuyFtdf1DjlMHqKFTTP+zToJLylZuBQalr9n8b2mbBLvx6gjo44Ix/YnZeRP+6jgpoJU9D8mNaJgozyQIDTUvLxr5eVnOVSxo6UzLbH0TD9Yxr3wOlZHohfqhjYMQDEDjm0HhnImhMbOVwXwPwjQdtnqA/6ziyy6jeZQxO2mXltf8Zt6S2idot++gEXzbE/YN3unZTnPw4tBJP0lyoWYx4+VvozzmnXy27P3UU1oX8x2p5NoKDg3EMCm0h1F+/0I+/qFYm2mGLtmfSiqXX1iYc83vnaBdglqtdmrFe0JyWuxPbZIXjVC45QgQv7e7gR6BjH46Q3iOLl68/CfQ4naEjNYjWbhT2Ykn5JdNvhbavDlmuVYCCTohZNjv9yptHGF1vHP1rNysDunpArvycyZ0uikjmc0wvRcg7vcV7cjal/IznRt/L3qjyFN8RrGJMg5B2+V9RTKtwxLpqmsPNDT78BuzdC0hpDOdCRZZyoH4vL3giwdi7rbJ2e0RVXFJ7RDsndl5mfc6Lh2ARoGWZ4gs0UCmO7TorV0KzpFj01aDiVKpw4BeR5oTErRUs0RlksdYS0swUPKaLYHM89/VZ6SeRatyqodj4CYWZ7c7pbN8fQsIwXYrwSnkHs0w8BZGa4VQa1IB7XB8+qqGmBavISPtLi61W5so3XjOFpSUxuirWKwbmzYZ2u/5tIQDHgFIu6QGwHo5bdX6GAEQD6mrN3yCkzMp+T8AyoAUHWUqkcm5JIDhwwvKHz8+pAXVEg8G/kyinml8fcdNEzaoQFEQ4VZoe9Y1BXnXdOi+gFB8G1rK2Z8YLW8cZfpe4pKfAP6dolnGG8II0Za1V4LaZU/BpC+tqLkJdLwXQu82KES/9Wh6CoTPNLRAakVQ2pW05MHaY32WXAeB/AVqzA0+g38SFtplQor7IWxmFkzNupXCFkybuH7eksdOCgQDm9EwvA9GnQ7rY5cmeCbClSGTudCM0YCiSjnLhlRUVKTsgcYqtPAw2uVTOUYB8ewqubc2rfDmCVELNnYPoW0f/9jTb8iDMMNpx9Kpmhl+ARVkGGyDh5HnYEgmHeQE7YCiaddQQ3cw6PMBSketWR0P0CpPQPwvgjbPwESe6msJ/9FK8qeHJXsIvP1lfm5mZIUC6v42udllXW8PAeI5lx1AfZIQkpW097bjFAGtZOCtH9Iys7z60Pl5WTv6G32P2t66ey00uTAT1nWhkK9RT7Z+zqV4GOXycGFu1o0FOZl3Ib9nQdverAk9K8mrbQpY2hXSkguRjMga5FRyYN+jaQ0fmiJPvCoglEKG9VHx5KzICrQKqo52BG8vUJkcPLd8xekUF4F4H0acMXta1mvUNWMwz8umFa42WHgBhPges5mRlv1NJ9GTcEldCqFyvXoPQtE+0iZMibRVDWotlsbR6b/wedgfSHhSJHZy5K7dvn2HRw8+j+njBNwXIvzdlrBe7k5pgkThkQf1+wd78824jFRSXnM9Y2J8yNJ//ZuqkhSIzHV4Ux/VQkn5Tlpd46kbjht5viXFdai4Y8FIR9ki34X8BobpZT2Y8Rb1nVLqyNd+XpydVrf+T41j0xxS2IKW8oG4/4yGQi2S9H8FWk2ruLiYkhadoS7d77xTfetQ7mTuN6Q/1YEP0urrJZ6PaeChXTA8y9q7R4NWAyPB6Nyq92np6UY6lIDoPtBo0Jrjhx22S9KaOY5TB9C6OoFAgE+bNi3kpr0zuGGnT59Oq1dEwkanvz0dOgBhizrmlZbd49H5c8BAR4SNaZMU6D19+/b17Nw52iouPqMD/3aVDvLritYuaKnBr7/+2ti5cyfeURz3HXCn+Lukm4v9lfP+0tVZnmgJ8L5rWvWdO/8R7jRuhNm5Zo2+OE45U7wN6ekdeJVWm2sXtrNyikk75fOyp56K20C0f5Z46quv+oAm9pbgHRJBaBg74hI/N55xF/WiQHjJehFiJ4xsaIiozhCujyLBV6kU44c0UrRUTWmrGiNLJJLg9OrmVlpYNhqUTepFU3HbTgokmAi26LL9IeS2pZjGcFqtTjm2A4Qabdp/JXTNAaQdE3xQN1sscffIuobboAmv0BnPJmFpv8/+9eAcluIFCNaL1o8efYzPIza7WjSFIIpKZvzMZOam3kz/dB/188ITeYY/LQup3YL4FyJYAgkk8P8ROkhbCJmfk9AMRgk6+uBBX2h1n6/XhjFjDnePJOnNhRr2KQ1UoH9bMLEUCNQ/yPHjI/1oLkgYRc72IwqUCDrce5JObW5wRdulnKPw0ciRA5HWLz88Lp2+kNyYovMBMDBbIdoWcaGNHfz+OkZCE0J1cg9dz3YFsfpFoumjU4iJAhKaysOB7a8u1ckSYZ4+uOFL9dGHQMlRf6AL77jiYAIJJPC/jxiB9HFa2iGtXlkPlcrelI6kQ0Re0IUrfgj2fTTsoPQVXNOCQs6EWb8gWuN0n1BnqV2ZVtegNq07UNSNHt3Dq4ffgck9Bubyi+l1Db8sfuiJfMNqea5gyrVq7eVo1I9LG58s+cpW2uAJ93h3q0/XRgx5vyHSL9KmcdpikfJLWqXg/Oy099f9CUL6D/Ql3NXBKQxtghO2RPqwuoYO7/xPYP6S2pOFkLfCGhgMdZ++UXzBhFiSn9c2JGTBww/3NIPel4UUfmqIKP10hpXi5Zzfmp8zIWYVVjJlvP2HvArL52HalMVxjmDektpbQfOeBTmZd9B9aUX102jY+hOl6F7RFyo5qLeWdjIqXfRImtSNclCsF/kjQACkW8cMT03+DVeprTAI1Onuaea0UmrMOMG5lY9erktrMuLsJyVyq7HNhqbfPyv3ajW0prSiaqEhzYX0MYp2QELj/YwwxHV3TLkmZvwq0nkdHu45Oy/rXgqHFFaiDA9DXmJaZeT7qfzciTEjBKIxb0nN9VKoL/o0tZfByvoH8nOXOyyKUEqLukt+PSihaEIUp3cgbcnIX6cjPuZULD8PebtRMO0Qjowi/CcMeS3IndDhA1BpRU0JlXthXuxQLUJpedUc5K9Xfm7WjY6TAsqiPzeMmlk5Wec6ThGUlVddiPeWNlvWmfOmXxu9CRLiW34W40Yh8puMvAKyCfH/C4rKijtyspzliGMxp7I61ZDaby0pprvjaP+XEM0ztOD6FpT0AKKNog/glDwC2sIi7h1iUQqqis328cERZu/UZOl9ghnWLtr3hfzdF4Jhv/VXdRqwrnu1v4DlT9ZMa+IzOTPf7tPz4E179mwZVTB1Uty1rjcOHeoze3o/R9JCqb37D2rfX9qZqW5JCM66dX+qGz3sGI+uf4AqcJDrT2cKgwp5FxqB23HZJdaPG9bPsvRHQb2PU+sachBHm1p/ACiqWJni01o34vkps3LtnVRdzFtSPZYx/QNm8sNvz7tSCROk87WCvKyxTpAuMX7leD1j6wU0yuqfkAobISDVirH2QGCORlX7MyTjAAhFpalDIO1AfqZBcDxG9+2B9/8I1srboW2bPdH9WvMeXD6KSe8aKyhGFdyYuc7ekVbbgPepIS809MXS5Wapi2Paj2Oc9+Cjo2bdcLUailRSUfOXsKZNKobgovXHw8wAXVgDji+QJjWImUCbmzLJ+kKYTCqhcXim3NRL2zswNzc30vXUFWjTUbD000jfoYjbZX2FsoraBWg4Ti3IzVJLPJdVVC9ApdidH7WrWFcoq6gZang9H4ZM80eFtK1eFGgcKg2pcm4VkOdiMF1vrmsGhGe/gtzs3zheCjRuk0kOoSt/xXRxyqwpE+nDpENTQeNUY7baJnehy5cY138FC+tPO4I7Rt43Y0bkO8Xc8uosNBBzUOYx+3fOK68ZL5h8wvCH+9DmBI6z3Qg28cb+3sCw7SH/R36/P2PGdZd3ubrzDw2uXFQ7Y4AhlNAkKA+pbaYtpekYvqpene2jHvfuNfw+aGAgYCZpYChI9XxQndnCVmadgHidfsE2gfzvYGRDQwiC5xRNWDdrhpbTLDw7aWDbloMGbWsYM+KlxrHpxe33YR+2aVMQGvAACLgjOvvI1BH0dd4OmrFm48f1Qxv7QeDviRANUJKAabfRbh71GWktDRlpd6w5btS49eNGjmg8bviodWPSroLbm7RBgxSebaADbUZww8fjRlr1Y9Pn0H71FMWBwKO1TsFLV7YXmoRZU7NWWULMNZnZtoEu0w6DgJtZUlkzq6S8ZhaEWUFpRW3ciQJqjBeKimveTFNa1aWV1Z+TMIbQ3KV7+WmWsBajkKNoSyUubiTNkw4IjadLKqufmPvgE0OcABRfB8y64Zq1wrIymUdGNN7oYBYXf0XMt8Ub/O0KTQVYEVqwbZ19ahh1T+As7mXTkJZWWrfe8aEGLgI07i17ZMqjlN7IUVn91KJFtbZm3A7g7JW6lJeBNB1YOLht0yww+GAaSE/3CED/PytdUmvTHActvz7vgSc6dO0gj8i2vDccCt/cXmgS2gvNuZW1N0MgnlM4LetGWAS5oFqQZh853gpcciRVrEYjcZiw9AdRLr/DO+KUAoQcjcn1yM8Nzf+LWVOv2oyHZ/b394vZcrIzBp2Vl/kU0rLEDHjUkvQuvE3sc2TrWvrYJ5l+YSAU2BG9C/b/ApQMaByTXmBobCxpisQVdIDJvoSQaWP+/SB9VWNts7AqifttEYnIGUtiTPzR/qLexm9xS/BbIG31+vvTVq0/0bdl4x5oR9rhn3/SIgwOoSLzuFducjYiPiBEp5KoEf3V/7KnNAta8kGWkJcjHCwbJy+4oXFjaBuS4FBsSOs9IUSjJvU1aEsehftPm1WtdWLHQ620wa0Q6yhO27H7gNb7rGQyMo41GvSFFabkVTD07I0PALz/K2gZ82lf1cK8zHn5eVmlMP/UdLeOQLRIptTD3qLcia/LID/RktpteD5p5vXOpsLRLYdqEjnMyaxL6UBlvbQwJ+uK2TdcofZHoM/kLj90BKNZPqjUNmzuc8B5NSIeT1/pHZe4iEkKQKlpbfEySivSkqSbfA6E4hOIOiYepCk5xJqupvRGjpys8dOjtnSKhmT8BaExte9se/gPGTIKORxwSvrRKi/IBZnZrxdMnWDTHEdBTtacWVOuUJpfNJBeEv1/xVNqlk9XKF362AiPzhci8SeUVdbIUhxwvlrnbAVNq7RDqfdHAC3xHEuwYoSFDNVOhl9E61dTGj3sNbiETRb4GsJdcqmvRNrTSyqqYrpwouN0sWjRIh8iuxp5f5Tur4dwBK3fghKTouva65Q+xqxVqBnBHeGk94oqKiK7Gv3QwRoz0mb4dX6PPQzHgYSVLbXTvs0iGQ1jU8l060uEdqtLNNHJjQ4Imm9tqncGNZfd1J/lTA61LPnPlWsaf1QcxShdYc2oUYN7euVH0XSgmhbk4uzR73eccumiYeyIm1Cr7kIFUDI2HoMRKM9q1IEQFXpT+BbSgG2fbweavtjsYRs447SUXqUlRTNE/Q2ohYf6kozjb510tRqbSKY6Tq9BWHbbVB+77Zcm9JNRaoZOO8wpXz5KZ8bdVCHpHpVjO9Qm4pN6yABV5OAdase+zs/JvodMdU1nf4MGtBxtCwLwFBADAkjs9HPtxzMcjdI21eVGCJjD6Z6w4MHq4y2T/RW1ea20JI2B7IcY8hDJHl8rG3frrZnNMHP/AkIqU502bWS+5LWhsBgcPb977qKqIbrBN8JaeKAwNyuXNnL0MGMd6FbLoaFaSDcJYCp5VPr3CqZMeBIXHYpy/gPQ0hl70jStP4KBn+KcHY3WcwaU0NfD/ZN/TQO+KRyEB0x3uQcmtLPz1P6xoPzxw0wWbkCaPkZZPqRLPUkwK5d6R4Ppm4d56geNBAf9s0cPMYD28XMeiwBa/lZN5+cU3jDhg1LaPFxqv0MjGTMhA2U1J7lHyuybsi9R5QRB+QX45dr2u14RSsurF+G0oyAva868yqpMofGHwNwrwGMeEKY/jvOYlO+GWPK57n6DJRXVy5HeD/JzMyvoPho0RRQVKqdgqt2d8UOHIuAPFSg83pCR+qyH8wvDQu5AxVjgY+GqYXWbYjq3/5OgLgLTMDyGCWPZMCTOYepacLwTSCCBBP5vAaH5/LqMtA7TBRNIIIEEvk/8oDVOwpzy6gt8Hs/vYQpq4VD46tnTJ8b9uptAAgkk8F2hfd/6Dw4G5yH3owLjrNMNuBNIIIEEviv84AUnk1bbAsn09SWBBBJI4HvGD15wSsnClmXuNi1zh860Zsc5gQQSSCCB/ULKA1o2K4EEEkjg2+IHa9qqaZc+bSJN3UQmRsCpWWrsDYvxeaNXrVtjh0oggQQS+O7xgzTVN45N/yX3aR8lcf6gh/Pjk3U9RTItn2lsQG+ura4fm/q4LPrhd0MkkEAC/534wWmc9Rmp53HGn4Vp7rXnqdiQUrbi1mCMewxchDWxIu2Dxmsc7wQSSCCB7ww/KK3sjdNOI5m4SGq20IySmxqEaZLGaGk1qYUFzTHnHTb5SiCBBBL4LvCDEpz9d2+bkKTrQ51bNXqTtvToqetaEreXkiA32t4xLMQWCpNAAgkk8F3jByU4IRBnhKS9GDGJSbUPkiaWHvHeWiMcah0nNPkBbPZdQtN26Zr1S/upBBJIIIHvFtHW7n89NoxNk2oNNqiVtMOkJbQP01Y3DJv7QO3pgnl7jP3g9TcGvf+Xo/xW8o5hdXX/Zwt9JJBAAv/b6LbglOPGeepb6ftLG9IbGmhX8i6XbYOMY099S82WVoaMjr9+TKrJOdNpjWQv55op5Ip75zx459Gfbm7UmPRpujytYMrEd5zgBwS1oDASGo16vL+7y9JRPuvT0jx7e+3Vjw4PVHSyPB4Z2L5dfHn44dYZ3V48uRtQi9/GgT1xinorCHTjXkdB9Q63hSFixkOcZdXaY3+7HRJofVAia7wdBwm0y2Z6+lOssx0wHTDEw7uKxwUtDHznnXfqmnan6LDrJNGtk3x1nhc80xkl2uLqhNZ2/uncRf46e7bTONtjv++Iwy8UMa0Fat91QHy+iOWvCMaPRxk/1XW5EDpPZwxPtkcbHbooPyBumsklKp/taNpJ2bZ7B/HUU089xcdH7abZgaCdoXFs2j+FSji9DX9Scsn5g2kf1D/sBIkLCLur8TIym2Ne6KbMzUl7dwLcJCg9193TB2l4Ceb5eSYCKY1TytcW3P/kNcPWfdBgO/HTutpEvzOsHzlstPQYc0B3NX3TSRNktPb3Easa7iO3zqBWmvdql+LlZ0pNjgZ1DsfT9r7Z9v46WyRjm7km32OSvzSirv6A0xeN0sqq0aD+TVJjII20kNagFDIZNKbVMD+kBXNLFledyHR2Dl07jynMW/JYHyHMWwtys/Lpfk5F1WW6Js9nnHNahlS1bsi0ENJov/dPPCAtVUywpfl5WZG9g1zQXkfhoOc2xHkS0hpGWv/lM4yKWyZftd0JopVUrrgBNLkAtPZqXK7XTf7IrGmZqx1vBcoLCuJ6ocmhnPEW8N0bgW1Ji9xtWh2oIpu7uOZMncuJoMNRmpD7UAHe6OdJXzx58vFq2+GyypoHdWHMoS1F6N5F0dIXko3wrkd9mph6W+7EbxxnhdKKmvsY12i/I0TLAyqtoJIUlo9r/H7Ke2llzW0g39uzczL/Zj/l5D+g34hnTkV50RqWG1BhlkSv6D7//uqjLIPdjjzdgXh2OM4KZZXVl6PCWgW52TGrq0ejdNmygTzkywHfnQze1UHnesFZ5R1T2/bDL6qoGepj2iy832PrAFTK1N3FfJbFZs6elvmxCuigaOVKr3d74DZNimEORyA4wiuJIT9AemLqQ+niFT+GZ56RdNB1t0+6OLJ9RjRoDVeD6ZNBwHTUh5Bk8gMWDt9fcON16jtESUXN/cxnzCu47sqY7xKli6svgZrUOz8newXtl6Tp+hy8f4rjHYOSiqrFYIM+OpJpCRGAjPcik6h2mp8x/W6SC6BpAejwNurFmxQfMzy3CyYHKoo4pEEmGRNypbtvV9kD1efBbyKkZ1+usS+g/Tx5R27Wyw5lusbajBGTILBoC4zjwSw4aydojI/DC675+LSj/U6wuGCcjUEmLsNxOTJyOYinDrpGWagzgtnniHvk+A0kwxI7JuRLaAU+VGwwFIoeh9QGBvr0D4EYJqQG5BNCfAsIj0ELFV/kvp/Sp3NtPARzl4uubhgz4nzmk1uQpFqk4VrQ5wQ4H4Z8JYP8ych9X5xTQeTzkfoii8l/NGSk/qNu9OABdgwHDhnUafuNlyGgX8DxJcoZdOKvIt0vgtmVtg05eCz8YvahITBD9MDpavuOWhqG/LGDNclrDak9KqT1KLfko2CQyOrxnaG08tEzfL7kLBA9Rji7MIPeJ3XJjpVhdrNmWWV4zwmBsBkRLKUV1XDj03WLlYHXb+GCcYuLd2jRYSeINrei6gpu6P+AyPrIw/XJ4Id7UMCXewYEPl308iKfE4wgSysenYHi/yPK7p/QM6+TOisHn2bvMBu+hDZpzyrjfLKpm/ZGhFHwW3uKvYbxqzA3OgxfY1y+DvqAthroDX4QbBV47yWm8+e5palFmKUQl0D40SQMBVrp3Ax4PkUZnIyKeKfk2jTwR5B7+Jqy8kcvcIJpps77SSYm4iW/dbWxCKT2E/z+yL7piKIFDx8mg971CDdWWLIQNf4m1IwUQ8r1EOQXO8E0Q5OHQOhfrVnijxB/L1Ha6Uz8Y4aDe5xgEaR8GvAgL5Mov3ZYHBzhhfYinotp9ElLlzqfhvT/ElFd5TjHgBayNrixRjAtRAIWylYRZMhY5vF9M2/J487i2vI6K2zZykY0uPYj8PfP6JLpnt7g8xuUexwIrr0GY/RFNPzP4jgFz31E+YTsfJ57tK9VGE2OlxaEN0DxQYxM002tmvgf+X3UsrRH0SDWBsOWWsC7ZMmj50I1eQpl/lsuGW1X8z4K6QXw7nX7naYoTzvNaNyzNZt270LlRPw42z70d1LrrqSjcLPRdusc7lPRiMSl4m1D2xs0+mJ+WsNx6ZNIsx2+uqGuPiPtjxBUZytPJnvuED1UNAJiFEQ4YHOYVsDH45G9liJADYxNVRs+HTWqzz49/GAPw3OZ2msdoJAqtJOX9k9TIqk10zk/0ct8n6/LSJs4sq7hcce72yi8eQIxgepUmFu+Yruu8Wvyc7MonpjEUtPSAbT9VnT1RBAw4+b2O112C9K6LxgIFiBTU+ZXVqfObLfbISrrKUMGJB8cZZadP3/p0t7ONeoan4XTT2dOn+AK09x7lj5254ycK3fMnp6tzXmgZoyXG4+HReikwrxsdycC0qSOh2B4qfnjPq+j4v6UzOuS8uW/0HXtnpBgaVG7LoIn5R/LFlf/BmEUX5CRFUMkgNJkhcW0sGVdBOVgGZxiVm3Pn5oV2buptKJqCjfM5wuczc9c0PLxrp1IZh002w8g5FdCO4qu6DeWVla/5fF6fj/ngeXD3F04oYUG8ZRn4/bWPNzeT27dgTfFizKT983KyYxuuK6Bhv4XKCukob1T4OxWCbZrDe/Y/Pj+ulVcICPerjRdF75+g/sg12OQ59PA7w9C+C+LNsMXLnyyb4AF3gR5LizMyfq940w4p2RJ1fXhLUY93VCViW4FXcSWFW2YEC+UjTumtu3sCithKpSLP7S3PqHYKDutDdKYNS3rNeemA5g0L0X9yC3IzXzGcdpYsrDqmcIZ2V/uV+PctH37oWAC0jJjckL3Xg69TOe32S5dI/p5unYPF5H7du9ogmBCJbx7bXr6keSG1m8q+TjBerUOSgkjhxYnS+IANU7a+RLysZCuiaj22b6GAqvu46FZN/8GgaWEJoVyQ0byoNB2Rf7KDz+0NxEi95KWShu7qQDfFjo3KGKYV+02wrLQ6HbMgOnruL+RvanvgYFML9DtkILcCWUonGpTotVuB7y/x6YtrTF7Vs2cPDmi4cDybYF9dKJzq0BmvLIIAW6JO81w+KHCKRGhGUH+1AkX4L0n6AMGD6f+NWgaM0zLuqPjVrVM5k/LjmxBHWmoo2BZ/vNBwj/dAdMM2vMnpUuqFD/EAxiMhYOyw6ZjtGkQqUeEkgdqz0Cwo/JzsjpoRzARf4c8PadL/Vq616Fuo4HzBAOtl0KjmVtaXnOWCgh0xcgllTW/RP4PDxmBexynCAqnZdfg9BbXjcioEuJmbdCgmM0Lu4TdBuwXnMOa0GiLjqz3cPau/6ppsPJw0OoPFKI8V0O4RwtNhcKp2Q9FultQAJ3tI0P15sAhYAyE424OF01Xsly7hGQ7wTMxmxqS0KTzfquN6RVTDMZBdGTB/legV4bBMcmcX/vZyUck2a7x4T5DgsMFDSXyOIdXnbl9DYlC93RQGDqSGD+IeaTqlxv1Qf1H4LYTQYAAMpbU2hu0gJRDesSOfn1bGsam/+a9ceNgJu8f4Z6eFXiPMhGiK5XSDp3raNAA/MaxaWsNzkdEB3AvQScqDFLOd+C8HalqofSTP8XuvgFZpHCmJdg/HKfvFNT9DGL3LVm8fGpZee3N9lF9swxbUwSL3qESaRfyBGhSN7nh5lbW3DJnSe1wxzsuDKZfjbwtoGt/cEcpsjh6TkVVzH7hoMFMVNf6kvLqV8sqqifQbpPIc4RqsBDOBWGKYfa8h2MG9d0WFa1Q3T7QVJJgYg0HNeMuSk3CFTHVMSEGpp22NQkm2XA9LGod706B55yrNoCXYD6ymXQtBLtdCnYLvV95tgPt/xMfbe46THY09J3uUSWkeBQ/GWTmUscrcVrxLZO3g59zoH7+DhpNZM+lzoDSPQtpXl08eXLc9Wehxf4emf25c0sZ9xhN2sko21PmVi5XB+17jkKKmyFwrFnyQNWJdnj7mfkV1adSmp0gamM2KAEzNctUG7WBkI8Yhl6prh2AtmfitF/NtSv5hQbWufKpetk9ULY6GtP0fLTA44wH51VWTZ9bvlzVj7k4SipWTKO8kb8w5INMsmNKy6u/Bo/eXVZRcxJtcKeepZ+uACLOMt2c4eQm3dXQQvDbG+wVt5/LBT2uDlzTU8jA5pAmfhoU4qwQDjoHheWc2w7yo6MVh4fLiFlLH1gMyU7GZfNnpMQxUuSkXH36OftwerCH1fr2urS0Dn1Z0ajPSL3Ix/gVlP5oxN7FYuDubcU4jSR62OFsKtjLgMpQUJozGZc/8nB2ElTgk7nGT7EseTXStKkHB6mdyNHYoJLyK0atqe+wSdZ3BWmBSXRdSAbSqAP/UD3ALB2yCEcnjAWR244gcYAAV3p7cbUR2Ax7/+0yXWMxfVwFuVkLLd1Kg2BeBuHwS2ayVWWV1ZFNvGbnZr+leT1DNJ3BZJeDEekbnn785aL7VrgNGRNc7zwtUjMNVTkGoAyQteRuWBvtYiupeDQD2fW5m9LNzpvwF5RkfdAXOEMF6DYoYvv1Aq1WV5aPzrgJvrErD+BeFOZk0paV85mPKUFDFbOzygnBrOOnc9qgRYF35B1AEuf6BDhkg6jZaJSyYbH+vOjOO6PDRIAng5pg1zBNIKz9DEyV67TTT48k6aiQ/06cXimYfq36cNvPCC5Bgs4oXVIzku4JqB3MQtV0bjsFIo2bDnAltSuOXzB+oLjo5JVxnCXqg67qCQpO1REuxzl+s2/I/ihosRM1Q78UL9+Hxn65V5cN8yseT++yj7NhTNrtOsqYVChlHFPKhQxDUnhc0UFCBJXt4sZThs9J/duGuF/VqKWn8EQDpI2ebEpf1fhXx/tbYXhd/WpogIdOf7B6IMVKZBbJKCcokjAhxgqP/LJu9OCjM9Zs3mo/0YYvoZHuES13KqFJTzolQjmiSzpTau0rG6vGjDlIY+HbXBf7ETuUJUVDULT8eOzqTzvsPgjQV+LHYJbPROA7wSS+JkvMGrWmIbIt7r+DePVHMMFQQXfCXHzQcVJQOymKcOxUVKm9Vzg1q9t9a6WVtagwon9wj3gDLbB6OagAfrCor1tZBS6cfjw6nr7nnqX9gn7/N/Pvr14w88YstHcQrvZXVNLO6MhBq7/a6zHOnpF7+UpooJtR/+nDYXw+YdrYMBNbtK31Adn/mM2mqdEoAKUFd45YWkGjXQaF5vCS8qp3OZgGnIkA8hAhoP1p2st2qP2DkQnhcARq4odQiDuY0C4smH5M8tXU3zhnSVVMisL9k+72bm391dzyqkVIV6hNvLYD096EdP5N0YoV/uKJEyMLebuABn42l+LPzi3las+wAf7ruxgSFQO8tkdBnK4GF0UVK1M4a70YaeSlldXvEgNsD9MQa9YKFZG67jIpnKWJv+mS/wqXd9F952D7oGx07EpgrA9Iu8u5AzojSByAIToAj4uo5gjljUYza7FzGxfF9nbR9NGVjjlllTWPoA690Vmjpv2NzG+uTVQfhex/pSlBaN6OuyYSVQTVIDA2xArqY2yXdkDb6wpZBZX3AyBAF1BjI1t1at2phZXBXnazT0lGUv0e7n9Qjh8f+7US2GM1Z3sZz6BUEHNS6twU0lm5O4cLPwsv9nFOc+UjgUnTRHv6btLOAeM6EZoRpNU1zIc8Owd63bLUY9Pvdpz/bcQzP3X8wSTs4CGF1aG80cS6Wd8vqMKA1DPRLt8AzfUOIcSdgos7EUcBUvJFSWW1qmxk6pYsqTpXPeTgH0f12YW27TP6kkz3pRWPXqc8ooDU/QW/tJ0xwO7SvZ6cu6AV2vdtKKmseUwKbc2I/kkb6cMPMloB7X7+vCWPxfSxESAUr3cuUWxtWS0prz0OOm2GrvMrQK5iwTjyIYsR700g6ol3PfhETP8sQUQ9H402c1LT+nsDf4Z5t72korpDY4TG4AyPx3elxeUKuid7MLr4aHthWGIXoEyzcPy6s8pZkJu9Elpni6eFTXecIpgPuiPOXwR0/pzjBD7VWH1zc9w+v7jYD0d4eXAs6thunWt5imZcp5EDc5HmS8FQv3CtBqZrJeCNk+dWVp2tHowCGoeJpY882Z+u8exb0hKR0QYEZyTE5UhKpAE4IMRVCWl8UqfGQAcUo7ycywiglPwDDWX/TjXOvoHeI6FJDaGKSYVLtGwRYl/aqob7GjJSx0Gdv4rKnJgRWikNnroJt2/TszGIKn0Ka/PJfkrmAMA4BCfZJZyJb6D24AXRkV+8fs0a6u+MaMIfZGT093OzMuBM3XQ1S2oAlPbm5JXS6kZEfaa6DEwI2uPZcNh+oE+T4PzqYz59s0OrHw+pq+shGCAc6tp9w/g3EE/jpLZeZaQ9qOeu3UbFyPXRpZWPnSZESD1A5q+pC2P21I5fG31a4CKQYF1hXmaV4xTBvCU1KZaQ9JHowVCSmaYz/eXSyprlsCnvMQNyL9/WkotS8hXmTfiA9jVHGheWVlRfIzxshn+vtimYpJ3HpXa9ycNKUKqxduXV07ihr5qzuOrmXknex5uCwUOZplOjM9Yf8h/palD0BRjvulsTZiM0ghukP/yibPIOYbq4D/Q5dOXKlY9QWHtYn6o4KEbrOpCubFZOVoeKiTh+EQqHqCtCDYVxQX2c8aqdUh4cTJ48OVy67PFxWiD8OfJ3FKTWHYYV2mkyIxvtbqkIBS+5Iy9bMQD1cbbvOCnOnfjN/MrqH3GPpyEU6nzrfeTlDBT+2pKKqhM9XM+HHdgsdJEHJfA25Gt8cc6EDpZWd9HG+Z1AyjKEuGtWHB4pq6x+yzB00jJXFE7J/rKsovp8QzdeLamoudMjQ8tMb1IvaZrFqEKXaqGmUQi3zdDYbFNY9aBXT93iSxjXBphMPgSqbsrPyYxYZshXGI3jONMK9bS7aSDIuJChZPGPeJp3B6j6Ha1HMbN08fKfwICODMhR/O+xPicz3dD4zWjsnoKSMMVobnozkJKUBuVnAcp7Rqcap8XE9QZpWI4gIdYAE9IXO43rqsPX7rzAD7QorYeuX7IxY6hqQTqDy17que8IoSQ1CBwap/Bn16zsyZn+sySom/SOXobOvCl6HwpXPyZVfbzwa6HaYERoEqjDGBVCyncpry6oMri3KaLll0RzcnAFqvKT2hv0sYou/y+Aln4LY/xFrb5/TH2GBvQZ3Dv0n4qgaEVFfsm5BdPJOpw8mrRmQdDNBO1mCmbNBFNT/1UHQIs9QtflZOc2BrOmZj4FIfxiScWKjFlTr3of5gxMd9kESi9jPu050O9QGZTqK3px3qSv+nkCB8PtRW7KuSjDV5gUlzDdOveOqZMig7cL8rLKpTB/geL8aXMo/AcIi0qk4h8pZr/DZ8y4nPpWXbCCnMzbUDJXIe+/lq3Ga5ouYC7L34e3fzzYFbBCWM/oIbkX2gyKj2s7gjvmq6fbIcit+XjnTldzaoN4kwtPk3MTARrt1yGQI0OUqAuCCfNwVLjPUTkesbj392iaR1nMOmFWXvazTjAQ3iIzNHLvgoZ2mWZgOiKOmQwQjfzczE1CsDRYPdtMIWotXYDG8tCwxUYX5E6IfJDhHmM76PzcYaFQt8x0r7efiXoQGYLVHjSwHzT+SufGW45TDNCwLkDtO865RTqzXjZDoR/D2kgzNc9LWtisYUL7BqKlX8EUu3/09qkTNkhDOwXK2BBLt14IM7EYFexl5DESDwQa6C4fFcIsI14lPnV49faUVl19sImAsTd1oUcmWrhAOf0JVpKqr4ZmNWlMPKbpvIDiId4HLWcKjmuT0UctNN6Zv0Rab0WeMkNJKS9DqN+Bxv+m/JwJ90aJijbI0zTj433p4QCZIG4ISHsw0zkjPmj4M31dHrBn2x4QONn1pr7QkLBqR9atV/0bLhrGpt0NwXSLa+aQpMb1ZkR4NRNxh2/FwJI6eNX8avT7G9c7TjFQMwoMzxswR4qp8q7LSCtK4szuvwR0T6h37yav2OHT1iMvy1Dos8HQutuqkpBtlSIfdmJfxsUtdobB5jgJIZ9Jq2u8tD4jdSFUlJvJz+6tBYMhgCnkZSPqGtpN1PyPghUVSVbcbmohKhBNO4R7x3F7NMXRDU9fSRvS0+PyQLypjfubWkfx4b2wztrMf/pCeehXfZCWmJk+ESiTLD2d3zl+fDj6uWhQvH379vX4/X5BGp3jHBeUv759X0HYzzuEHU/TP518RdMhHpyw5B9JE6UjPk075ttFUdFKLw25hhluf0SPBQNNeSc0tb+NdEKTaES9Ix6Nu3pHXHSWT0JXvOWCBvPH60/NW7TI13fnobIzXiBQmJGdlDOVWUM62ud2aM+rTvqJbjG0a19OxM80r7s9VkZNrSSoPD/1lEerrxeI1x4TrHzaoWFs6j1exmeQ8LH1LggLqX2VWtdwBO5UhPVjU+clMT4zCI+oN+zkujV8xPsbI9K+YUza3VC9b4nOAWl4STRnkhDlQcKKEB2WhijtNs3H01Y1xp2Z4OLjY4/OaE3pMQuC8LIW2Ix4jOyqV1JXN5xfPzYtFwr6YhrqFERjYOfIzjw0zTXpdY1jGjPSy8GquRQX+VFDgGggOBsubchI+y1uqb8l8iDyru0SgQHH1W1KLCaSQAL/n6GDqb7xxKFQe9kE9VEIILHoV6avvAvywnYE0oKsKLoJVaYt432lZZzuONmI0xkAYaVBuNkHBFkzdGE6mnDfrNzh5vjTWZOs0/6LxuOGj4Kg/2drSsq7usYuCyAe6nOF4NfCwrrpneHDU5CE+ymFttB0OkHxo85Mo0G8kVuCLb8jt4BMir6jOOhDakJoJpDA/5/oINbCIQ91Oh9MgoIECAmJFtis0MoWqQAOWENDCM61bgQkYG2RJDtMwqc4XKgr/KiQdO382u/CHW7JROkO1kGTTGHeNfb8eelzn7I08ZHl1Y8Ys3bDhoOT9FchSLmdPvUG9eshyce0J9NXNb6uHnK6/dveTKGi4Ho4ztF5SiCBBP7/Qkd90B4KAUMaogjCgka34aLqo5EjB24YM+bw6EMw+UcocZH+BRI9Sbp+5sbjhsYM5WgTRvY1iZzogxLhiiEy122Z1uan8ZjBvAoNY9Ju8jJW3gQN0wPfZJ0jIfJdKKhX9/TtGzX83dU0jnMAnjzZciQxCU9XJoel+Cj1g4a45r8dpC3VSFNzJIFwpnhMHGuPS+8wZCWBBBL430eM4Hx36NBePbgasKqEA4E+nRuMTzQ98humm19oUQfcayFU7O/7jpwJQZIK6YvRTskzRkOTkgzwLTi2QupujT5HH3j31qCUuyG7O6zionN2rz2DR4SCQpSbAe2Q9FUNPxq5uuGxo979Qn1xpcHvksnb/DTgEulTKcAPHrO4xnJx2aED24WTHQVk6TN6VnUXO9mgkQS6JWPGKv5fgDrii954wyiyx705qWsDdYjTh472B7k7QWIhJevUD6BncXLfw+ie0tD+TB3qFIDionvXr7O4yT2+n0qPQXmkOBxHB1K937lRcbjvbY/ocBTGTY+bXvdwgnQKetZNT3Sc0XDjdON37ztLWzQ6z2ssKBxO+81rNJy0x6U/PdNZ+ugZNw907iyOaFCY7oT7oSKGUPVj06p9jGfS9hQKUYKCTkqYkADCTbRgIbgR2WGkKXQ2ZOT7DZ/RV3X4RT4OESVxvSp1VUNkqEE3EUkCTZfsaejPhXFnhoJnPTSrYl+fPdsu7BnaMWf69OkdBr8hX38xmHYaSWtaADkgxcsjVzWc73grNGSkLuaM57lf/6M/Dq3H+5Dp59w8UFLAZBTy72nHpv+EPfVUpwL4+8LSpUs9O8ykm5EKWoSAFnemz21/0JsCJTNnti2mUVpRTSv+pCHNXgGbgKsSUONR34+3EMXciqqfgg43F+RkRpYmc3H3QzXHhMNyqRB8Jo3HvHtxzTFBrq1gUqi5kZECQuSwVObk52T/say86hbJaWA0La2qvmJvQ8BX+xnpD7rrZBJKK2una8LsU5A3MTIUqmjp0n5e01+EvJ1OxQGa06j+p/t5gnfTV1eaT80tfnt+buavqdIjr7eh6h8yOzebxhRHULRwWV+Pz7OsMDf713RfuqjqMthU02kMG91TutWZsxTQxFnqrCNogD1Ye7YQ4gTGOdpt2cKltiw/L1sNaCfMrVx+JK27idgGghpO1Ep+0HqpxYVxFrwgzCyvPrgnl7eDgD+XRD7VqLOXONPvmzX1qqjZM3gH6M65eAllf2Vh7kQaUhYBhJXh7XfMG7qXXTVzsj1Dy0XZ4qorJNd6FeRmL3WcIiipqH4VZff07Nws4pcY0JqkeNePoWwgD4LGw34Owv2epok6QTqgtLz6DhB2UEFu1v/kTrORFmH9uGH9UFiXK6HpSAjwf4SpHCc4Rl07iA5jXzODC00xaXuQP1Vy++6A0JYEyQZDC9RClvxm+NoPX+u7a8sD3LIm0HAVJ0gsLHkTKkkzCXzkL/jUhePj7kekRCGg0uj8EUbUNb7gKK2OC8IQbZh28sbN9e7U1v8otpv+10DIi4Xmvdgf8P/IqwlaWWe0SPFvpkpoh1I4DbXwtyFP62lev3mm4Q/hMM8MGgH1Uaw9DM77+/xJF5VV1kbmlbsIhkSJbnjOkrpQ6wAEudUbVEkJbT/6jDBLPjeEg85hLemcYNrR9sByxscyKRd5W/npuidwtiksGkCcuS287vOy6HQyOQLCaLRzR+s4HuwJ+z4BwXsYnqRTQ8niZI8uLocsunJ72G/P57ZYP0jS09QDAMpkuEc3bpxXXkNTJtvgM7yQRZFwXGdHgx8+9iSZ57nppkP3hX/qBOmAokUPHSFEeCP4bnPYGzpxe2D7jzQubxZcu7usoqptBSbmSca7LoB1cq7RTPR2aR46o7/R+gcnWAyKlj7WrydnH4CvR4Y4PydsBE7xWmhsNHYh3glFL1aD5FzeDbp6Yex1GFP79WGHsZRevU+1wvKvjlMEgvFBqN7DnNsIaEaTrutnQ1kocpxigDI+BQ3E1Xpz6MyQN3weIqpF/spKK6r+1ZlmDEvvDq7rE+dWPHy04/Q/hbaZQ9IzHoLCqzRCRxLaooLOrgPu8U/3SqjA2XFSh+tOAgrCcQKc1GrRyh0OFN7+NBNfvnUX0iP/4oHMb9ZMNfAVFZNWv7auv/56E5qIChON9DWNq6ClLofJnhe02BVdjUGj1FFeiA6RfMMpLOT9STq7kb7Mq7zjH8KUmUK82Dhm+ImpqzfErNEYD+vHpF6MivYoEvzztA/Wv+s4HzBUa66xQ2blTBiBJFByCdQ98QtoXa+mMO1+0DuT/IjsyGygs5V04oAHWlpeR9Yz5y2pfmTW1KxV5EhTKJnFTrRMUxgx+jWziovPoLFtHQaGE0gThIBpvfXWzGbHiSr0CdBsn4ZP9fjxKy9SYwypvXbIrUw8rj3BJH+xIDczWmP5cNGil8ft7PUPFZJeyl3rCEBe/UJYZUh7AQTvn/LzsqLWiW0LR8mHxhm6fdIkSrNLvy4gmdeo/RfiKCvMyZrrOBLenVvxKBpOa2PZkuoLImt3IsbgwM37ii8r7nS8YjQ8phrI/V5+bla0svExjoz5S6uPih4TWfJg7aHSlKcbJsuwDPGvhQufvLndZABtX9OeHSD6jtLK6t8V5GRd4jjb0NvPVVJ8fi+shumwSMaXVVbf0H6NA3pAhmRz/u2T3Bl4tPblC2UV1Ws3bmklC2G2cnVAGipo9Zwwra8589KKSTHTKf8XoDROEIabQv4GN6oWEleSB1htG+REI1rn9bCT1sPUXY/79QirznRv0lnTPsFz4Fu7TOg3Sedj60enjkXFsSJCNuL77yH9vcZVe6zQa8k6T14/MvViizHFoFFCpAPS6xqnBYS4N/Wgg+OaSlRTKX1uBO0j2tVq3RGw5N6IOwKTWa9rrD9UmHcbx6THDsNqh4aM9EcFZ89Aq+iBFvuN1ceNoulmBwwaUA5D7iZI7dnx8qt7ki6D+7mLFy9WiyaoRsyWFd0Cyovag9UQYjQlcTm5UWVlgj8vmLxWaqKdAI6SXLFQxW0nsKNSYvaQVyPIqSef7C5zZ8/mInj7DO+PdJyUnzPhSscpgunTzwsWTyyODE+DdudcoQy5pgvGPoA5ORsm6ZtuXx8tex8NckQ5kNztQL94gAA6HdkcUJCT3WH91Nm5V38K/p4LWtGK+3aeUSx3ji/uMIC7MyD49dD41NJ27dHe3GaWPA+FtHLm9AlfQOC91eJr7bCgCJcs5Pf5aFm546BNRlb8b6NUG2g1IxTgITOnZi5GG3cPFJASMvcd7y5haeELQHO1tqiLomXLyBq5geu+W/p5+9C6FufMW/JIhzUEfuhQtFx3/JDDe+j8p6SduMyLmiYtjZ2WVteQhiM13TnU9Wrn7ByefaERYJ5P3GfpTIPnOWflmuSKyW1t1IUb8ttDBPmEFstaz7h5FMwW2hAmvCF98G8axqbVrc1Ipy0s2oNBeM5gnWyaRv1/BEqZfdBvW4pP3bBhHypEaSTljhedcAzsYfA3GjLSXqP+140ZaWnrx40csX5c2qmNGanz4S49XKMv+Pb4AMb9hrTqGo4fEVmCq7s40ux1CN6Ygng6mGKEwX2g+UktYJqHqLLF62hlj1+WVdbcXlJZM6ukvGZW6eKa20iTUQ/EA5Pe2TlZT6JMBTTYGcy05iHvy9VScNTL6FQrCFjqLE2FlvIkwj0NDQRH1bN4Tym8FYVsenWU23dmZ9M6YZ8FfXud9SfbqrXgZjIe/kbFvx843ZQKQqhrXpAz8RH4rM7Y2vqy0ngB4m0XlBq4X4B0O2nGUVn1XPuFSVzgFUPAD7RYb1xYhvE8cjsCcdoOkoXLHqgpUPR2DurDLSp6o4NAKlqx4iA0blZLc1NMP2YXuE3wUDldmJZWpjM+lfaSUj4OaGrM3paQCeqdjexXzbl/+bHkHpeYQl6NRkStXlSYm4V8iFbfwMHnKD8Hdhl2hL+Xl6Zzxiwe4gt6fgE6/GXWlCs+mTz5whYkZYUQ9gfn/yUobuWWdwl9oXa0E8VkEHONQe7/lPz3h2GbNgXx6J+oH9AFfXUG0X7MdHGSipNidvjqu8DIhoZvZIid0GvLV791zTWvaX1zkG6M0TX55rtqIH8MuvF2W7jbAVWKY5C2qvFuEOdFmqbpZtUN0yws+tL/Mz/nzzHO62H6NHo19leD89sprDuhwH5MdfJyaekxy7B1B0yHrYyk8bDo6TjFgHbiw0siKh7Cov7IPZaQ30hB66CIb6A5bsHzXZiRthBjHt8VhscDjYalhbcepWZVKS+n6eEWrWAotyI5D0LDoyXalsF1KYzByDYGnQG8QcKrhzD8jgkfVa05h3hmXS6OTVCflaM0TlI5XRkd2vrxBXhFv3lLaqYIT4/WKNZUQHE0QEg8LJBuPLYML1xq6Ext5dABnDYY0zpd3xV81xvRt03SgCQCh3yDYv6aaM5xCGltTU/f1p6lCLShnz8lOSkqI/FRtrj6cmingTtyrlOLhNwxLXM18vGqsKxYzRwFkdTawqirAjw5VfcY/1yw4OG4/ALQotSRjzyM6ddKEbseQbxEE5paW1Uld24VEDYX/HWLc4vi8MxBGcX2Of8PgNN4TK/GLwhTbXQcUdlBAfbs8e+/391+MS0oxDyaHulqlnQmUxY8dA5RVlEXPzaVOyuKAwOEZ9OhW5rVKjB4Kztmw6d/2RMOF/c29KSeIU9kObHuwqVAWx5igXuZWtf4y1YhYleFQWAKT40FTUE1IchpGBf1h5LAxL+K0wmqrujjRCtvjbtjX1covGHC1yidrajotFZlB5Q9UJsOgRRISdmtxBuKhOPd78zOy6qenZe9wj6yqtvv5hgLW4jlX3/FxnA4fK3FWJnTjxkDi1skIHbBhH2jcGrWq4V5Wa/m52b+AUdkZXvKbzxTvXTZ4wPw7EFhn+loWpGVizQz2LoPKe8ZvXFbZ4jWOJXkcV5Fc4qhjV0J2ldAnztFiljtlenaZ/m5E1+ldM+ktE/NfqW9WRyBNNag8g9d8DCt6tQRFtOm4uXvQIbY2UUV6qu3VBfmZlYRvemrO7T1J+LN36ZVfVBPdkL93q85K3WNNP/hsB4kHaU4gDPRNEbMcQJDiSclkdKuFl95CKr478wenkV41iWxwtzK2jt1XT8cjcI2N0685RXD472g4wInHWGEvCeC/l84t8rs9ycln6JrbK2dvmrJRPBTxHcMbbznBPufAFg/PIUGc6t2wyl2A+UflM2dLsYaD2NXb/ik1bL+7A5et4VQm7Bwoo6cv1NIsQXpV8tPgXnrnTbwUPV7gFBpdxLZWVo/2Re6AHJ6AS3OqZaPUg/RyX4xPec4qTMFIXpQL6q9S6e23DgknHr8+5s7jE/tDsD9WYhy9oLy2pghXWrbBSn/hEp+r7tIAr0/RmIcIGC+Lb8jJzOytmN7WGTIdgFFB9Qe+85GWXn1MC1o/hP5uA+Cw/GjaGylq3jGdTvx1MOcs9djvrwDuP9R2ZKaaXTdXpKrhESJJlp1B2UyQePGyyiDGEFwIH2chblX10Fz/L0V8DxDw8AcZ4XS8uorOeNXMM2IGeLzVZ+vKOvdAnj2DlhNj5c8ELttBm2CV1JRfSt9LCtdUvsTpNkIifBgyxRDLV0MFThg2YyGpOxLy605jyleAwEj6OcN3oDEnADWg2YqFF9U0GLEmpgJ8+UCzg0VnzpMMcw0zVqvl8ds+60neWKUqLnlK07Xmf4KUt/2JV7I6kBr6zwh2BA7fXJoWLeGBoOhGbBG73VC/U/AAOe09WeAuqQ1tpraE/tbmDcepM5mwXz6R1AJEeWifl20cZIj2r4jhLZlXXz6X07ntIoRor45DHVPF1aH4TRdgZJMiVIpRsMBJkU9tvvH2uO8TZuoss9sHDP8QRhlz0JDz6Bt2+zGws6nusKPG4MaFyrFl60au2RkXUOHDcgOBAW5E18vrajOEbr2PrSOJ6Db/0lINgYieRqE8uLC3AmqD4xAjQDNrDoQ4JmunmCm01MnUDM4l0OQlvnQZgwSe0p44XmD60/NnDrhXcQUBi1vmVtRfQlZBRBkqTAdTzFDoaKCvIklFFyBuj9s8ikU5GbdWlJefRRK5euSypqFSNSHqHznIsilXFqRr7TRpjpdxe5iqJZfe6ykomooNKHI+FAKgrI4DVrRPfbYVhswEPyGJ1gQvamcC6TnQgixP283/TsR3z3I45eMc9pS4RdIeMasKVdtpnC03BctCnsgKMjJfKSsovqnXPBPoKUtAZ3qhOQ/By2vZEzcSKNA8O7rOZP5xbmTYvaEJ5RUVi2HtUPmtlo6kcqPTHW6JlAjOrfi4Qu8RvInZthU3Sh7eOuFKI61hTkTIssMuphzX/U8w8vq5z2wYtAs2tGTMZDLXILyaEZjRhtznAhNdaQQ5vjC3Ozn6Rn4HY/T2PxtmSewjqtO3VtaWVVSUll7frz3/RAB+0j+EUxwF5j2LjqHpLxf44K2bj1gBLSkdSGhzaa4UHgqvuiD3EDRuxG/+lr7XWD1qFFHXPbCyDsP2bN910GGcTMY6P29MnzhiDUbaTjHgeA1VMq7XTqA+alydKppEWgIUlpd41hpSVoRuxS0fAHndyFA68C+dYjvXZhSL+J+YdiUP0tb1XjEyPf/PaHpAhV5mWVp42AqbZeCXwR+TjYl+zE0xBvhHak0MO+WmbrsdF3H9mAWWw/B0ulmY8jTfTJkqb5vP7e2oJLXIn/JEIiQz8wDM80DQeSxTFOJMMnZi0jjWmg7qMlsF44nWwLiSAhN2qcqkk6YPn+E5hS9NiWD6X85NL2LoFUdijh/ieuPUT7HzsqZaFc+zmnjPtVI2K0eewFuHZYf7GkNmB8MtEY0I2Fp/0R8r0ohVXrdtCON3tYWb6dSD7Q9U0h5PRqCY6Elnod3/yPk8R08a0pmhL5mOLQTSvhd6Vp6xy9iXSA/NysLefgF0pEsGLsQwngLGt1RBTnZziw8tskbSHK3qY0BM63l4L0/kHm967U+tHFpZetAb4yWPzt30qfCMn+G+mEPgzMlgomYL+Iu7rgpqxHvvkOa3LbapNoIbwvaKOqP3op0Lg5s2d0zegthxmVPpDkzjtBU4Bq/HLzS/VXo/8vRKZP8ENAwZsT5UHmeSeHc12RZv0fhlYVM79qMNWvcMYP/UUCo8M9PPtm3d+9eJTR69dprvXvkF6HLnoo2IBNIIIEfOn6wgrNx7PDDpMahVbLXk3Y2X3LMp5/uf+n8BBJIIIHvAFDXf5hg0jjcw7g3KMLXJYRmAgkk8J/ED1ZwPlFX/74p5Wt+7omdUpZAAgkk8D3jB93H+b8C+tqoM+1FzrlmWZZGZ4YjHDIvK8zL/L/c0yiBBBJIIIEEEkjg38YP1lL/XwIzRZOUNAiU0Yd5HPRL3bgy8TE+gQQSSCCBBBL4wSOhcP43wJDc4/VpXp9X83q9msfjs+fDtJsDk0ACCSSQQAIJJPBDRELh/C+Al/H6QLDl6pamfZeFQsFft7a2ZodDwVkG3J0gCSSQQAIJJJBAAj9YJMZw/h+ibvToAX6P6CuD4RS/GTAE1w0mhE5f1vVgoCWQ1LM5nOzZlZ7cf3tnq9YnkEACCSSQQAIJ/LcjoXD+h7Fm7MjjuRTjQfhzOJO0TUxPWjkRZx/txhEQYp2U8g34m3D/idS0QZrUvuZc/pUzrWb4B42RhdUTSCCBBBJIIIEEfghIKJz/Abw3bpwn2QqewjQxXzLtRD9nnHYiIvK7E4QIXsa0oBSrhaa9wDVtI5PsasbYGQjlpbXjCWEh3wpzKzfMUtYf//773d58NoEEEkgggQQSSOD/CgmF83sGbawuhJgGvfJ6nTNdqNnoRHgifbS6aYP2VjbgR5s9hnEovRSgEw24pTPi+IoxeWnaqvV/J78EEkgggQQSSCCB/2YkJg19j1iXlnaIEFZ1EudToEPqtN86/m2tkU7O2YVSQeEYlkIL4BytbNIPLZvkodnrjB0qJeuhPBNIIIEEEkgggQT+y5FQOL8nNIweMYx71Q7Dw6lXk5RJdTgXpFgy3NCncqihW3A8LTTtfksTi+D3DFy/4AhI4zrpU7uPM62XzrWQsJrw8BKps430ngQSSCCBBBJIIIH/dpD6k8D3gIaMEacxjb3COUuinkrqpSRiU6+mq3hSb2VQiNIeVtPCo9Z+tgdOkS38EUxvHDVijKZrJ0M1TcND9Nj7zPK8vW74mo8SO7QnkEACCSSQQAI/FJASk8D3gIYx6WfrXHuVg8ImaZkgtd2rqWkGfsJShOD2iq+ptWzIxs3/Knmg+hxmaVcgwLEIvE2T4tXmg3r9rmzCr79WESaQQAIJJJBAAgn8QPGdK5wbR406ImyYpwsm/brGGdeEpG477mybIzRJOhdjQn4eEJ71GWvWfKw8viWkNl5fO7Kxn8F5f4ObkR5CF9DqOsDrnAmuP7nFC0tww0eHZdLDTCHMcLLcPcp/8I7262Q2jB3xI2T1t8jtEcg5J5XT0Ts1j1I4ZRD3zx7y9aclxY++uW/AhnWVTGNn+Pz+HkEAyunfuGbOys+99j+6DNK6tLSjdF3vretWpAe1PV0i9LP0vS2M7UIZNjsu3wk+GjlyYNDQRghuDuOCHwrK9ROc9dGFTEYB0yhWUt1NyWQLGGAX6LYNj30lmf6xzoMNI97fuN2O6b8DRUVFxmGHHebdDcI6Tt1Ci2VZsDbCD02erFYjWLp0qWfv3iRF/qOP9gcuu+yyLnu5wUPs3ntX+oUIcq+3nzl9+nlBx4vSxHee1NfTd7PuSfb7uy0H/M3NoenTp0fi+ba4u6amhxVgfcLC8JlfB74sLp4YcLz2B0or1SSFoiU1AzyCH6YJ0xv2WE0tHvn53ZMm7XO89wui6RbTP9TQrBTGdNMU+s7ZuVd/6ngfEBYtetnXzLcdbXHWD8TnnLPd/lbfRzNmXN7qBPlWmLfksT5MsMMsXRykKU4I70iRez/uqhwoX+A3v7/5sNDOnf8IFxcXd5CN8UD01JneO7lZ27Vv38bdeK7L9X/Hj1+pn3hiwC/6hA5oeBbxtvbVsFBx8Rkq/pUrV+q7du3ygb9Zr16tockOz+8Pi2pre7U0yWNMi/f28HBIamJrYMtnXyDdnYnzCMbjnWnNzZ6m7dv1hbfe2m0Ztujll307N2/27BxshRefOy3EGIvw47dF6f2PD+Te8GFowXowXYZ0zbc18M0hyIdNn65A+Tji88+9h/TubThO+0VLICAb3hzQ+tRTXcsQBwz8ZJDsOZByNvb0NLvD+4sWLfIF9V59wpbRN7TziM3Ic3dlQacoq6gZijrY36JRa5po8ge8X9xyy1WdtguUBl0/1NOjR7P5ySefgC+7ri8kW6ctXuwdjme24ZniiW3yi2RrX8jWwFc9vAcqL+nZlCFDkkToQOvTANSnnlSfqDwlxYM2xx+vPinZ3xeyX+++7G9pbmbaoYcGii+7rNN6RbIj2WJHhCGQoeA1cat1y6ypU3c53grdbmi6g3Vj04ZyKacdZBh5IagE9oxsqAN4i3OlwtEvHc1CPuEZGJw47A+bvnUDtmn06AEhHi4c4PXktQios27Vj+TMfWubTIhc4UL54cd9jtJqw72glLeBXOmeznS0WlIzNZnHWqzq1A0bIg1d49jhh0mpZ0EznZ7E9YGtSJudEgk1HLqakCbu1/TevvXmmSvf2TSi7t0KaOY/8/p8PUOhYCuU1b9CkBXm50z4lx3j9wtKr9B4HpJ2w8GG56CAMhPaQCl3ofIBIuwT1suoFeUjVjX8wfE6ILw3blxyTxY6JGxZI7kmf4qYz9QZG5sMAtEwBOoZJlpTSqLLwAWlyT2IpjTm1YOLZkvQs/V46h0h2ZtciPeSmG/roNWradhCvKi+V8xbUv1zyKciMNkIGCA+nC0SWGA2v8fr9emca8FgoBXZDdnpo9G9mgdG2ztcsur83MzHKJ655VUT4XMHNG5dE2JiQe7E19ULOsH8+6uPMnX5KN45mnFWUzg1c5rjpc174IlBlgjmo6mcaHi8Rjgc3oa4UX3byl1trxoNKT1I3cKCvKw5jsu3QhGUMc+S6rtSUnrOkCjo1ubmOwwtadltuZd94wTpFEuXvufZEW74GWr6ZBT3aaCTziTbB04RuPaCqr1AQLQz7D3Qs1oz2KuFN0yIfCUgYZt0+NDDLFPkwv8i5OkY5HsXmCyM+CjDtCZuLxwfI56XwX1VPa2BjdHKuov7Vqw4qLmJn8Q0+Ru892y8sw/iakLZBhSXMc2HH7jJ3ZrkbyGJVXD9e35e1g4VQVyAUZbU9vda2pkwqC4HI5yOfBkoFUh8FkR6UUYSrQTvDb/doN9biL8mqPN3i6dmbnUi0Uorq/OSklMWt7bsq4Lme/+sKZmrHa+4KCp6w/D1++oEya27eh/U59Q9u3bu4ZJfPCtvwl+cIHEB3h4LlqlBdg9HenRIeVcIJ3vA3LphaIHWlmbQheinGAo8lozTWziWhgYkv0CN2LzyFadD/lRIrg1knBcWTJmwlMK2x10VKw4xYZjjPRNQ5ifDyYe494LOaAglaj9LAe39QortoP+z8HvG28Leu/XWzA4KZVnl8hM0qd/uS0r6daC19V3Nkgvr3k5+dn9KWGl51SN4XxbK5SGLW/Nm51zzuePVLUR4MGT9EiS5BOn+EZyRLQa5r2SADiKmIC8+lPU3oOsTuH4+2MNaHa3YuJhbXns65/LWlJ69zmvatwc8whAGhYCIiAltqDJRgE8PuH4CsXP5zCmZdaBRm2cckHEY3iemQGRNT+7R4wgoH7vJHc8pfwLSqc7kZr9Z+oj+BTlZVyqPLlBWWV2Ap2f7fH5fsLV1ueHRK2+/YcIHjvd+sXDhk0lBf2gkyvwqvP48ZHUQEgKekFB2YapBbiH+PrinRng9k7xaWuy10KG+Ta4CVVJRfbeu67dYlvk7ZlmzC6Zf26Ai7wQLyh8+THDPLN3jzQ2HQ5RPlKONsvLqYZAHM5OSkycGWlrLIb8jcnd/mLuoaggz2Isg4pEoc5PKhoB0JxuGx2d4PFSfSImng/idaN8Def473nlv2BP4U/HkyS0lD9Yep5niKbSJPuR9YUFu5n3qBYBKH9fQ1rNc6gMxzfB21RpR9URgaG5tbAOQO97SGz+35k/Nut9x1hY8/FzPQGjPKWDWm/HUcXjQj/QSbxAzkOxLUnzBtHehgT6BRp2We/zugMhmIvYpe2C8kvJHM62DKOMArmndyaBzJuWLZmyDUqebW4wFH48Zc5ATxQFDoKaBVMFmKH6kaDQjbnXAVFT3SEsTHbhvwj0dyp38Ea6Jjqjn2sJYzrN03Xa493Teh8MCbZGTRVayfl/DCSMOVuQFUldt+KqPMBbD82Xkdzf1alI5UEnQQTUTrWLPsMF8+5IPCwtL7sOTlv20ajyboCz9R9bZbDhuxHEQ9nciUbcbjB+0wzQj+W1xDpcudLSo8kXOpWwNSVwcIOrHpv6sfkxqZbLV+k/TtOq8jD3vZXwGTNGxZKQQXaksqAuYDBdSPIlfog8KR+5hHBTG5au9pqX8wYvpHo1f7+PsMagka1t4+B/rM9Jq1o9LvdhJxn8MH+uBN4MmO59xYxhn+tEhix+NKjwEBLzCDIf/HgoGtkByXMh8oeHKj+vHMK4f4fGFfx0c4H/KiQbZ4GT2NkFdbdIY3//OU4yT9tiMZ/YyKWIaKtNqlrpAA4dQEDgPFeZmDfC2aEeHteRB7hGSe53Dr47eWtLhoYFJ8+0Yvh2osTUqqu+Dknh2077mNS0tzc+iPlwX1gK3O0G6xNbQunuEJpahEvWFyXZBSCYdvmqA/+iCnMyjgz3EIC0cOgZtzFnwf0GTll8Li8OdRxU8AwedaAatN1DTLtYEq2FW0pEpZv9BUKKPDm3bPCgUFkNQF0fAUJyDKvoVlK4jdootpITGoKS86letzfyvGpfPkNiHYnWFYNbwoNE6KB9pCW3fPKifp88xIPIxqMwTICm+Qp1/Coz5TtmSmrgN0IKHH+5ZUlEz0Su0fyEPiyAHPof4PEsE+bCeZv+jC6ZOGHTsgKRBYZZ8jG7JoRATk/DuLZC8M/wWu9CJxobkMFtJf2GtqBr7raNG/48OF9xchjrN9u7a9Ts4tUhm3TkP+bRDxMeQfklruCdwKufGEMaMQbrhH2T4w0dBYcoOm8G3W1ubW+F3WnDrRwMZ0wfTEfKFDzX85iWhbbaySfHAuCF+bkLzuo8Jq0Mvyoy77+5RWrnizjDjq5Cne0D3v6GinwflYJAqP9Cmrn/SINSzo01THw0jbirX+EgoX38KJ2mvoZElpS6qGUXbITxEl2Yom3ugHJ/MdP7A2NNaq+ZWLj/SDhEf4ItWxLQXBkErlOM2C60bmLu45hjfgMGzrJBYh4gmIy9vcan/yOcxhob6g49zwcfbPhoUDotBSOwozng+HvsF+PE1b4v+ZEn58uNQhyIfmRSYMEkY79u3Zx9s2cs9mjVCyRFmDIa8cQ66to9wMHQI+PxEKjtSaJxYOgc4DOkMQinhLc0t71L5hrSkI93ypANlrA77Wj8mFAwdHpL7rndiiIuilSu9UDZvgLgej3LaEgwE75ecX2TCGLzvvhUHES86QTsFDKvTWv2tv4MR8w80sUdBsZmFdIwwfKFjiB+IL3pYu48JcXa0NNhpaFlrQcspmm5don29e4ATDWUwYFlWM+RSKwzw/dYX5BNiQgtA2SRDqsV2dcBCgkPZBV+hWGLl7v5g7sz62DCSTta550jk45ikZOsYf3//4WCyLMjptwItLdQn8Kv8qZn9qCyJ3iEfylPwX4a3Jb0CZVP1KOtgBNBjH+rhPvBprLHMyCiEegYBYprmPaFt8siwTB7k7akdHdL8tvzHvXtQG7CrKdw3uGXzEicGbeGTTyZZgX03eiQjWbEVpt4VYW/fgXWQT8TDoR4CcVnDIJtOB4e9jff1sIQ8aL8F2h2sS0vryz3iOokKlKTrx5BiSXA5mV4SzdXuvZ921rEs6DNygqV5X/02n2Y3ZmT0N1notmTObyGFo33tcTMIpm67aY+u/NrBDhaJVT1K30mRYzCp/IB5PJeP+GfsMIGGsWk3gUnuRHZ7uU+CWdEOyS977t11w3V/2Pivn/zx2XsQ14V+n/+gYDAAOrCXIcpKZ03rumfi38HK8Zqe/lHq8ajshb11/YK9UCQJbblzf2xAOKkz2leSb6TYPQO1c+nouvV/Uh5dYOM55/jEli/GC2nlI55U2r+TFEYnyujXtN04ftHpsa87utglEevjOEUcaUUAujSF+AaCZVbY4q+MXrcO4vQ/j6IiyY2BNWfCOrwDiYLyYP4qOKDnqq4+WZRV1FyFTM0E1UA+OQVW9ZuOV1zMX1R7hGlYy5DXdIT/bUFO9m2Olza34uGjNem5GWWZA7I8mJ+Tlet4fW+gT8PCsqjxfBCF8gcW1AphVexCrXgGQhEKuFYZ0vZVFOfmNjmPdEBpRTX16h7HmSxnRnDhzMmT99g+3cOcxSsuhjLyLBjveeR98aypmX92vLqNksqaWSiHqcRguqldPGt69vuOV6egxnP+kkfPg7I8G48NQ92/I8j5yuheyZLF1fdDRlwH2mzSObvs9qkTNjheB4zSiqrJaPgftKR4APVtScHUzHWOVweUlD98PNM8N4Mm56F23xra5q329g9eDF2kErz2nqWz26yvr6ovLkZD1U2UVC7/pSb1m1DfTrJMK+OOG6/50PGKi7kV1adC2byHcTYAtXQulPYVjpfTGx+6Cg1XMVSQZyxp3lvUzaFGcxdXXcE5exh17GvIiDmFOdk1jpc2Z0nVOBhd08D/F6MVn4Ny+RIKz3K85zPQ4m4YMY84QWNQVlFdAdFyJUp1hdS1ewunZH/peHWJooXL+np83jk613MgB5+A/Cy9Ize73vHuElCYS1FHciGroUCICwpzJ9Y5Xi7tZjGunSqY+JWZxP4Wryf02+Luu2t6hJLlNaDLLLTxH4EuP3G8vjVoCMXGb1rGcZ29grpRB3rPCW3d/FfvwYNXSq79CPXglaDYd2PXsqD2UsiSm1FuaahgU0OmeLn4pomq9/VAAfrOxXtvQkP+nKHzufure9TTHoKhB77KQ11+GrL1ascL/LFsqNQ8N8GImiqFuLsgr03uflvMq6w9X0hxM/juDJTBqbNzMv/meMXFvAdqxliWqKYeTo3x8vycCRFlkYYbSC4nI68zIBvmoa4VOF7dRumiR9I0rs9EuY1H+eXBSHy+YPq1NLStS/zbPZy0i47uZydAw73dy7mjbKIIbO8OoAbf9QvB9Abx/LrO7je4eZHjfMCIloIUPx0E913qfbiJ9iPHyL3j54LUEtcv2p1gx+f+2SA1DcoMfU4aJ0Lh59dnpMbkJW1Vw31cWKeCNDUIuy+ZhvLhFQjfy9R1/9f9e4bR+O1GYZiwmBEvBDusk4DH7uFsHD68p4roO0Td6NE90j9MPRvKSK2PsQv2OcqmCzdvpBDah12mdq5d3/0DxkhK49i0yeaWT99lmqg1GE8ld+oZpng7xEY3DuHdciAmpR5iWh7KC6nqhaMHh61ARpdEbHwUv4pAnVikZxQKxyGIZoWuW1M+O/nkDr1X//VgZOOwPjctXJhE42buVsczzmHfF1VUpJi62Q/59qKhQnsEdmsHVflBQJAkuWjFCn/R3Uui4mqLl8aXzbp/2UAKox78lhBC/AzJWIyCeYdz+XD+jMxN+flZO+BWhFJbg7QU+rSePy1aupQ+ucYFZ6wavLhJMn22GfZXQQGdUbK46tzSRbVpNIbSCdYpmJetxXuqwBa/QH18iD6llVWsuGr+ktqTKZ9OsLgoKioyyh6qHgZi/grUREXls40+fL3j3SWQZjkrZ8JLTOOk8DRLxm/0Ce0Y8isqWuEvLa85C1Uf9GFfQKG4sSXJ/FbjSA8U1JvHuCcLubkCSZzp5eL54uLLQgW5E1aCM5bjGMFNq9Lbd/nBziPdBn2I+y4grfCPQfMcKJsbUNcf6a6ySWBe/S9gcCiT8kjcnVPyQNXhpPyTn4d+7IqhC8m3F+RN/C0Ly5NRZ76C4/zSyuqn51Y8ejQFiwa1N6gzBwrm9Xmvx4vPs4S1PgTl4Y5uKpsEr9e4D7xzP9f54VzqV8+vrFZy1AW1G+BHgUZo33epbEYDVEMxyO/kq9vGLa0/55wvgwrwFZT8B8l4pnGTIlmHEqS9IS2W6RM9M0kGOY/EAORHEQmiZyrCP3XswKSnv62ySVA6BCKlYj2Q8X1KqtL3yBjYYii6Xfp3YbfOaDPVef8ftxQQmJIGI9dxiILtBB1WpiyEIaTke5TMpzPdl5I72gUlW6N6nGnIAVSeV/COL2Ak3q8Znioo7TfOrag5h3hzRSdtxb+tcCaL5l8KIcu4ZL2of9ElMTXw6gZHNNnb/OlaEZD7OD8S5yvXj007x/Y9MFAmIpSIQvR7Ce49KSo6NDza1Yeec5+nnjs66CsDKSt00L3uHK4/XdNMc4rHdaO8wI1D6R4FbXFh/ZjUGKshde2GtemrG7I4E2fss8xleBY6D+uNWuxvPkij7nlp049oQpq4FGtO+9WuT48Z8HNUwsZ1Y9NebjhuxPlOdP8WJIwEL7euwPt/z6V2LH2Wjkb78rLv7StktduoH5v6U+bVlkNIVUDRzCAeNxGHGycdFF/0oX7gYTMmLqTWgudWQ0A/HbKsB4KWWBwQWgXuq0wp/ozYvqFHaFaWet6BE00UoGjCkShrWmK9ZcmT01c33nnUu++qTxA/BKCYLKTfQDaGcsaf7e/v3+KT2pawOpqdw773sV77ONNXIdyZoEYPECSulEIN2GV4PBO9LbzVm9wjKi47npBo2qL75Te9vP5vfC38IuqZcB49IJQurrqaeiNQZSzOjMJZU7Nec7w0amwgPx5CtfsUeaz0h5J/4Xh1wKyczBpu+GlM7JmodzQJYDKq0gtQGepbvTsDUEC3lFRU/b6svGoiCU77qTbMviH7o9DWzdeCHUbBrisHVU9CfX0AhsjfuVd8g+eDZZXVdfMra0rnP1B1ovOYQkrKEJ8MaCNBtD6g3BbIj/omv/+AGmChhT/H85vx7BAUZwq5JR9peXCdjsahH/K/QwuHG+6cmH0g7V4cUDFF14j40KVeghONP6tC4p66NarHNbhtM/XkPom6eJKmGyWlSx8b4XjtH+C2yPem/ZoBtvJnS+OOENLqz3XjUNhNa5nQD2hCoC9Z7kUMdYh7D3jsEF3Tj73zzjtjXkTiD3aX0j8Lbsxek5+beSaU/hJ4nMY1830YA79BViLPqPYCd7aM6j6Q/mPxGI1z25TSS+/2xDbCLZOv2i6F+BDPUmKPQXpiDQCpNXu93oPQMv0TPCzaHyXlVQL1QtzzyEqJ+xfnLH5kDBlQztPdxQ684wyKJxIvrmG0qYPuyypr5N0P/VbifvailxfFLXn6DI66NxWK0LE6t6YP6+enz7IKsyfRhD35CPL4quRsYVBqcXWCO+9b0RungWhbaPz2mvp6Gjn07eE+TIXcDXaNgDjcbtFioeLr6PxvQb2LmLXb+ib0E3V0Spq9Hq93WtDv29HT4/vGK+WWkDqa1JnaFk9yyje+5JRPmvStvyx66KGYzpn83AlPhIzAGFSNK0A3GA5aDtfEy4Kxhq9b9NayipqtpZU1z89bUjOelFd65t8pJLZhTFoGrKrLexv6cagIOpSmCBRhqG7goM+nVJAu6E4Rz75VPZ1ezs7H6ZZNowfHtWi6B+qu6VjOlEkno6sQ4jfDP6hn7jFiVUPb8UHHY3jUEe02zH2+ndtQHGl1DUOhzJTar4xF6gfr309f1Xi9JcUgwcQc3Qpvyvj75wbnbA9oSIOEiWgCtsS+nb17hOFOnYE+H2PnJjHjxfqM1M0No9NmQZnrYHl3Bx+NG9e70WpdDCotxqt0slmiy6IzuP5u2OjyjId1Y9KughJ4N3hjPPJjuBOA3Ofo7PIBgXowoVjS7WrQgD7lXQqhf1hqXUOP1FUNGWmrGsenrV4/NW11w/T0uvo83E/E8bPUVY2HouygS7IMS2i5iOJxxP0hGQO0RSi9h8oeRo1mCm0j+PJ2GWZj0tc0/kdn/3cGZWi6RNgPqLygZIGU8kMprPPzczJZ0GS94x5bP/JAuU+DMfgaaNCM5zo0LvRuxNXHDAcfhtLHQubuDvGELN5bY00HBcJa70+MwO/2NzO+PWgyypwHasbAKpuCt2UgLc8IETq2pLz6F2VLqi+AVXwB9VCCD/2SsZcQbpDFZB75OVF0wMzJl+0pyLn6jfycrOsKcrOGFeRleQzpOVyz2E8kl7NBpx2I656gbFoH5bG0vZJMPSlQKjYV5GQvKszN/imOXgcbB/VAAwgl1LoCFe4FS4jzLJO9job6rXmLqsfSc01NRwY1wcBD2h6pif4wEUekfBpQikp3oTPjUJT3ESiXzShO9bnwmz17TDQKm6CQ7OJM9hGGZ/idRVUH0u4dMGh4Q2l59R1gvQuh6O8WYesv4JcflyxecT6VCR3+gYPPZFJuB5/8SzeM66Vp/rpo4ZN9nSi6BriNGjtVA7uhOpPWriQECfD24PpOYVnb4Z+u67x773cQChopOvdAUWY9ofFtYbq2CQqneon9TlsWtQfxhubx/AQB/oYAD0FJen6O06uIdNCuw3bdPQAIJj+BEg77Xg4O7QwqY6O7KLpvxUEg6CC7XZWfWhbf6XgpgB+TQqFgC/yvZ4yfhHo02hJsrHsIyccKwccGWoLjvILl9Qjv3oh6cEB1GfzZywyH6wzNOwp1ZJSKF3EKdbbfw7iWYZrB45jpeWjaudNihgchbUz1WNLnf42fhYJ93ZR6/w+3BM6MyILKFefjPUmQ/zSpTAf/5ZdWVEF2xOLOG7P3gL92INbeoEh63757VZl+a9C4RhQRlCZummY8lohBKAS7H/lBQAvtVTs6QkzgV7XlrubxbyJiPlKc3TQTiFfI6Ivbw4lkIare4XD43iBk3559rQeFTN47+iD5L+Teg3A+pJ8n+Hzx5Os7dM7QBKXCnMzfoy26Dm3IsQW52Vz3GoeDMj/Fm2cjFTuFFCu8Qv69tKJ2/n4J2xk+Pvo0f2uf7c+iITuHBEWMnHBipUbfEnIPOJWEdLqH82Q1bk/52r9KyAD2UkFiFyJ6kQtRNGLNxo+Vx37gjuHswfktNFEpOl43c3Smt6AA1uC8OL2uMe7YnP8r0GcebvFJaHRvSEpKPqS1tXk3Ev3wHy/KXPDoTw8ZtbfnwStxfzB9RyU6q7xo8nMw9F1pqxoq7Fj2D1ryiPskzXg+UWfcS5+YXbi0aruy/dpCkI/tp3p08Wy8MZwbTxzaS4Q8Z6AkFvq5PoQmjFEdibyq7UUR9NR1moz0GrTs+/Z5A2+f/M9Nex2vAwZewz4ZM6Z3qx4cwSQv5IydD+U+BAF3r2byqtS1a7/1uLjvEjFjODVtKMzWbozhXHEVaDQTBUBFMLVbYzi5tQw0Twdv/XZ2uzGcXHqoxzEHtw/m534/YzgXPvDk4QEReBHlfwwYYQsY+AvHy4bDDyg3JJHpUgoYnCwVvP1XPSwntO7aTEvcxJGYnWPhwoVJQV/f0yTNetbkXhge05Ks3f86kOVJ5txXncp1bTIUlOlI2c0+j15LvUzkV7qkej7cJiPRu7nQLu7uOOvSJbU/QSs1VwpSvFlhkGuxYzjLqx9EeVyDYy3iv5yUYsfrgEFjOJmuPyhExzGcRUuXJnvDvvPQKNQgHTQG9mM0Di1o6N0qHgX68MJoiMNQFJAX6V8WPRa4M9AYTi71m1CuJ1m6lXHHlG8/hhOKCM36zcbl7Tg/oQnr3sK8a7o1i3lexaMXCWZRXLuRkbmoA21jQ5dUjRMWypexSyDPbizMy37Y8YqAjJUPtzVPhdRDedOWwhoUOjEeaTwdvPXYgYzhJDnPBJ+j6/o1lmVVG4zN6+44XZrJDX6bhiISUmfnF0bN4ibacclmaVyeivK6OMXc87fvYukyF9FjOMEfm2Do/dTxOiCUPFh7KDcl2it5KsoxhBZ6A1PzY+1/FyQLOCov/HvgchzuP2BM3o40/D16uMC8yppM+E1H2R2D/F/Hk3r98fZJFx9Qz7GLssqqiZCtt6Fce4K/Li+YNvEdxysuaPIXjMPfggcOQeIfKszLinQw0RhOpnlukt/hGM6SytrzNWndjMszJBOnzs65Zr9jOGHUViM/MFxZxzGcmpwMus2A3zyk/YDHcB4ISpZUTdIsbRKM1pMOtEtdYd24tKMCclsOFOfjaVxdAKUezTPOrVIiLSY+0E1jktDNS8JCTPBxPpp6NO1QgHrOnkDiZbyPxbQJMBfeXTNq1BOj166NWcOpU6A5gmWi3ul+xrHTQj1otuJJ77B9nPf+F4EFvaY0zL1Ip93DKaUFc3jfl4dpIcGhjTEJc8rOhTohD8lcP7LVEjfVj03vn9yrad4xb37a5bidtaNHXMB1SasInAxBp/Z1V1EBUaXRKZXssETN6LAdja1w2HMCfB6A5yE0e9y28uhs+8Mpck0nlNfufUIUcB5emf4drJ+JOKW2ejWN5XkXxwUNx4041JL6EaPq6t3lpewE/ZeANKnu28DK5EDqIaRZN55KQvCwoggyHT/LjommeuloeZG9KbuJPp3gUE37KmDSGD/HoUuUVDyaEbQCuUgslH9ZAAXqXserS0Dxuheclm0abJmv/xBSiDeRgq71qTnCY8j7kMAeUteXCo2v8+5p2tra+lUzlFL1oYk+Ezb7+w3yMO10ZK43cldveIz103OnB2l5F3Mf+xUEbQEUrFpUgz95mPy0Kcna6zZkpGBs3aol7WYtJ0Cvz4DQ3iek/NBVNgkp4d1Fez0HNXIJ5dHgb8+rqKnRuFguQuEvQof13uUaDbQW5ldNvKfH4xkKpj8L5XYbGjWKp7QgN7ODoejT2R2moHGKGs1M/ktpRU0V6EZjPncERx61p/gMe01GGk/VpH3dS+g6KeY0I/9C0OQJKGkLcB8paHVFBRzTv6tpXjPpChQ6Gle5CWGuQ7nst7d/zpLa4VyKaihdV5SWV38eYvtWdDWhIwJKQ7dVH5tL2zNgfl7WxvnzVy4QKa298P5Mphk/BW3u05h4PRSSn2kZg5pc2tB4WM+hRh+uyaNgEd8Cs/gcxLhJY+Y0c8unMUoE9XBSLeqC4TWnR798Tvnyv+ic3w7D9VGfP9kfDLZ+1UmV6hSkmM6vqLrXCosmGI2Tw5ocObey+nFdhl7gnt7bBvfRmtwvCDQLeO+2lt4+xkZLyWZAbp6Esn1XcnFHuG9y3AlglA+0t2xnr8jc1O8UdnahKn4L0BJtwpJXIZGXoPm/KyzFfcW5E/e7DBqMtJnQPKdAHjzoDTBaMSGyXBENr4EiRkuMFQmuPW0F9jxaWl5TIz1sXdhn7oqu05t37UoRIf9AwdnJaIRuBy1f8nJWdeuUCSq+IOMvwZpKhjp/l2BsIfirWjON34V6B/e48RQVrfRqvfakeP3GT5GeqyDXjgMx7vJY7HHyd0HsrpYRgKBhXFdN5P5kK623vPT669UySI5TDKgK08QO27N7ahuFpRabZoV0ABifk1oP2a9WPTjsMKNX00Gy8zQeqh2mfR121/MsWbLiZHDclTBSx4A370WTtMbja93Z+lWbLKa1TVuT+vYPh60fc876wvit635b5+BvJx+RpEvtTFjpN+lM60dL11AK6bAzaF/T5I6AZb2DFywfvnbt5tS6xntAridoDB8FUEqH8xDKRSkiNJZQ9boxVuLRzWvh2z3gJe77Y9GWNtu3Y4j/BoSgbyJlNIxT3atfWLI//+Nqf/LOrxpQqBXIwx5aY9IFzchP1vlgMNMVrfuS+jjOcdEwJv1GnbEFPsZ/DHbW1duA9tQgVocX2Q+RJsKlH4VtH749Go8bMQ5pvdTL+aFQalF3qVztXKlX4lD6NC576Jzawg1QIya2MH/V97VYe9oH67+OUjYJ+8vGfwQNDU8xGBU0FLgHEtTLgvaz8+uv2wo4DiwpvEh9CuM8BcrL/qVOC8SrxpJB9J6gf8wgbkOnUQiaHwGgu+nXl1VWfxLwBTd4w0nrfc5B196wf703hANnT3jXN97+rd1ag5N6UBkz82AvXSs0Md9i+jOO134R1sL3IM0PJCcnn43imknWenExE8nB8C5I3gWo1e8wy8rnZvhfVop/k3fA4Mayiur60vKqBm//wZ9yId+xhLwIInqubvEcV1ns1doaMiT7KxidvqmOk1L8DkbRR74Wvr6ssqYRx7oPt7Wu36O1fg7iLADTfs2Z9bPeYnfMKgzUe1Q4JbPGo8kTwcQ3QP0fBEXyz9LwbvBsbd1Qingorm1h33qv3/MxROHvwfmngN+v92rWjwtzs+52oooBjZ8MbJuwiHHrBMkklEftNNBhNZr49d76z9ZDEV9XUlldv0/ftl7T9U1cY4+hySBltlAzQytiGivGvD5/Ek4oY9NWOUlpp14hTchbpRD9pbCyg9s+2u8Me8IdUyeQIkxr+X0NvrlPF8lnz7i7poftGwec09qhKbqhJ2tez37bGUNyA7zYAzQHr4LP22HmzMv2UC+8ZZrjYCwsREX5jSb524h6s2fdp42lldVE83pvf/4ht2SDNOWzUGz2aDobHzLZaQVTr/lr+55yRRfOksCjPXDu8M5o3JF3zdpQspzEpXV1MNDSCKfDcPiNEI0M7z5m5mbXh7Z/PEMz+XHS0l6A0XK1xryNVrh144dbWxtLKqrWEh8HtwU/9Gp8A/JAS4CtB80v8vTUfg2l9Z8dvoKAdtAekkmOqOvvGgPBTkJC99V6Iv7Oy7wTvPHGG4ZlaHm4LEGb8FvGWW13lE3Csf18d0tp3e8xjGHSFBVzF1f/3PFSKMyZ8JLR1HoW9JFzYJzBHpBVmiU+8jSzDSQTcKwlulph/2b4vovCykEbtUQzWZU3dPBHTjQafWkIbfEvE5L/BPVoLWREvmaEPqN4oHw2UFyefq2NXp/3C9BgGYcqiab050GjT+mt0zI/dqJR8EkvaSRJ1NbhuKmsoubjIGSrLVdtWRq5Dvk/8pn+hqOtpOtLH1xJPBUXwjI9SFMPf1ISyGe2MyE7wjIZCfgUpBP1iXo5oyDR6qI9QMtM9fJWb/9jNlGa2tIIue/IfPvwbfCau7/cFvbPdCeOhsNGA+eeJ5jkryF1cziXH1hm0kcRWQyaNet9PhQhuQGK7UjSYXqlyJ8fUGUh1GekTgEZpyM3w6npVjXYjQX3dEk2EAo/DGrnpa5qiCzgWz9mTDrj5kQ8ledlupcUTPqLelwhiZOyKv4uBFtEgmNkQ0OnPSrRn9TtZZHs2KLjVWmy07oOaasYiTStS0vzekO0xu53g5DXK7f17y/OaLfjUHdQVl59MBqti8Ags8HQg0KhIBQxNr8pOeX387Mu2bFhzBhaI++NJM6OpTwSiFbJoFOLaX2ka+Zpw1d/qD7r0BjNoGzNZ9J6G7fvS6lnggC5oOnh9Gx0hpUSCAfiOsRK+iGEgCzB/VC/rt9MKw7ESGiAnqfJVpQAKK7PWJqIfFJvzEi9RTI2HQ3hEbaaaaPtip6HTMDjppA0E7QqbXXD99qd/98MVXmbtYOSvIaR1HrwtunTzwWfx7dwCdRDJ/YYvVto6LYe3Lm/2ahk2X+6PXBwU5hB7+HNs6ZeFflioCYMHHFELzSYPdDS64EuY3LgE9xnGXu6Xrjcxvz5K3trScGe1Ms68/oJsZ/RuwHqTUjqu3tAWOd6L8u3a/r0CXGHWcxa9Ej/HtyAcit6C90ge/VrK+mIT4sndm+3EtqlZdS2Vpp53p9rugf6dxMqxqbu5LE97ln6WL+QKY4RltWP7jnnO4PhnhuKb/rVt549S7in8okjgzxwFIR7HzSIaCXCW4MypbE497JOexgXLHi4p+ilH+w1zL0pQuxzeiZYUcWKgQbze4yDejbNuuqC7n1BisKtDz/cs29YP9iQekvTFmtvZztEUY8OCq5XQIR9m7XA1+5uWZ2Bem33WTv6akleHrbYnq7yFg0169zShsBe6wmlKGSFzG8sX8rH3Xme1oHUdu3qpbX6kzUjaWd330mfmKEa94C+Gg5s2bjP7dH5d6A+czJ5OI5kaVphj2582ZosPt5fHSfQ5Jydn/TpnRSS/oG9xdbsidlByNlO5ciBgjrq7nrkkRQpfL1bQ6bZXWXRxQzIrZQ9od5Jwsf7+Fu2dHcXKRe02cP2wEcHcY/ZMxAM7dzfbHQaUtOc1G8EE2wgmiqPztk+q1XbUHhz2wYQ3cFNTy5MGrDj0BFShvpDsHCP7t2p8aYN+1uKrQgKtrZpK2Rr835lqx/qm2lZ0uOxdkf3DrYH9XgH9lq9RFD4e1k7vtnfkAnVG9tvb79kLRkKVcu+26N2X6P0+Ru/6mnKYEp3ZT91UBiGvnvmlCt3d9YLS3oMhN5gePfULEsIQ2wNfXPNeuoscILE6B9dgmY2r9eafiwEL+qlG6fTAuCuUkFKhHtNa2sGhQwIJmYLzp8c9V59zC4MG49LH2JK8TiCjwUjeGiikZsIioHioisa/xkWch23rEtT127odJyLUjhl6LZkgxROSkVHWtjx069oQoOExo99iXBR/YWA/dpvBTwG64Nt40z+XfOLB1P/1rbjUHdAAiyYxI8VHn5US5+Dv5w//mxYWCz0YfqQU0Ie/6VIN30yOxqKHvUaKJC5CYWQemKe8PduLqJP6vWjU8dCm5sLr/OQKjQmbAeeo73ZVdbaZ5HuSXdEGSBa+RpU9BwvuMUSMjdJ5ze6yq0dkp61n6ayoUtLimdgaj04vK5RzTiGMbK8p6FPpAXjXagn3Jc7Jx/1fgtrhRRaefqaxlW2TwIJJJBAAgkk8L8KRw3YP2gsnCbYy1A2Mkh/aFMp2iKxlURBq+7/1TL1rHiLar9x9NH+AX2TT0RcC6Ben0w7ysQDfWukuKBN/xHWa0nqB2vjfvppv/C7C1vHsVPmKkpuOu27dvf4IT1KXUZf46DL6GfaX9NY1ZAU25hkv+9h6bcc3d2xp1FAPHz9qFHpTLfOh5X7Kyh/x4MGXA0xsP0VnGThXjYLGJ4j6xrUJ86GsSMuwTM3eBg/i9bOUUBg97m4gKdNZ21+WOoltPB+45gxgxgzb/brPK+VdhNygtIFykJdKgMH/3jNMzCQHhixau3rdaNHD/Dx8AO9DOOSvVHGCEHRybklLZ+MkhZLzEqta7gLt/EZIIEEEkgggQQS+J/BfsfWEBpGjxgpJZsDBW4YKSjtNQRXtaABYdBG3haM37Tj4IPjfpI649NPA+mrGt/SmHym2aLPwa5a6ACR0T31fNKs9iTOL5bC+tWGMcfGbFEXH/agWjc9pPTQH8VHh+vnvs8NRykgXSrybNS1mzq3E9k5ReDGdQCIPLIKeVqXkXZFQ0Za7fqMtC98XrkmSdfn6YyfiPdxGmtpp8Hu0aRxscjNN1A0V0hL+wkpmzQ0oHFM2kRNstJeun6WqR4AHehwnnUPF3StCp7JLQhzhccXnOfu8gQln9OH9PYKI9HHpYqil3IFGJUU4pMyBXzhtZ9se5YubQWeaGw/Q8ulQPMM4DehbCaQQAIJJJDA/wfYr8K5JS0tReP8lz7GJ0FPSFYzj+EeUTgAdY+ffZb1N03I2lGr6hv3N5Yx7aLGe6F03EdDru342uKx1Rp7r2xaVgfXMyTXb4Vzp4hSgTpAxUdKD8500L0b1n0XnTuDChP1gBsPoavnOoHccPyowfVjU+f5mPGewTRaN/JqRHgo5bVZWM6Wj0z1nJKiCa2sOSRFtSWss1J8ewan1dVPok/RHx6ffqTu1fIkl4u9nI+gYQ5Oap3DRuydPWHH0uQ7QrBz9nH/M8OiliGiT+rOZQTqefxEe0QoJu1B895gcC9KgMYOxQZ0CGXT2H5KlagUfWgXIts3gQQSSCCBBBL4X4arN3UKKEbFOF1jMH4EzSpxH1Gqg6NY2B2bauvAV+D2gZQsAL2ly7jhHZBMDMHlz3A3yB6fGK2p2KBIaHJMsyU2IM77tRbxWOqGtjGS8fZSd18cHZvrRmfqYXNT57q7oHv3ufbPu2Ej7uplanE6JMvahdMLVpDdPLKhIWZR3mg0ZKRdgVNOiqH/uNWiT9ZQ0fCgM6P7G9xuwQWdNwuN/4sb4p20f63faD8dizdO04xDm9JPsiz5AKJI1znjKh7HPwLHQaXfflcFM+TStPfWd1heY/3o0ccIHr4pSdfzbGXfgcqrfUkqJrEC4nkGV0vTnElD4JVlKVyf1GGYRNSzdPKCYaBA/05IbUn6qkbaGzuBBBJIIIEEEvgfhqMGdAT1PnE/P0sToriHro+CQtWpIuPGQt2lkXF+OKLDR7/I1T/oHE9Big7rhqRP+SEpt+mC/WrE6vrIemrtF36PTlL0tXNPC9A/hjc+Qcs8hI2OSjGtjRFvSnz0mhnK351n50HckvoiZdgrQnuHDfvwG/aUs/VpFGjP+V5W67Gmpj0AZfOnNLGGPnojxU24eo1Zcn7amsaG+tNOk8//6uoeXx42tHnJ+NObQdD25OmA9eOG9bOEvgiK9JVuvkkhJNjFwWgJJa3Jsvbqks1o0TzPH1dXF3ejfVfhTFYKp0qf49MGe9KQvfC7GbXwe31G6jT45IEHhrrpINDZ7X+m0iY+QbmH4P54el3jROXx/w+iSaOVLl0xQrNoiRR5JOesFzzCOL5hXF8b4r1WFU++kMZEdwqajejt3/wTFMdBagYzc0s+HnSNCUvXPPqWkKF9XNyt2eOSlTxQfZhmaifCnvkK5d7tGdw0u7Vs8fJ+yMuPOOfbYahsit46cdGi2l7NOj9VMjNmySaqPNHrftA9FzYn65q1g1l888wbsz6j+4XLlvVttfyDhCUG0TPK4nKexqUU3Aowybcnhfz1M2Zcvt9tTGn2vqf/oJFc0w/B7a7urFFZtHBZX7/Hl2FxLQ2ZHoi84iR2C018Ixn/wNq6eUP7JXkIpcseH6iFrWHc1HoZB8m/3JqZqYa1EGgFA1+LMUqY8hCp8zWfe5q/2t9Mb1qD0jtQHypN62jd4F/NmpoVmZBH8SXvkUdKzociTSmCSyWjXEEVb50VSzCvzkVDQU72GsfpW2H+0pVHmYHAGM7lsZKxvhCYJlhjJ5dys9drvBu9xmk8VFSsTGnSWo6GOBrCNA6Ja1u00WmP5hmBl+Afoo7/c3YubZX47UCz2L3fNJ0kmZGKinMo0u0FXzThBV8h9nWzpmbT4utd1LeOKKuoQXzyRCH11Wa4x5rurGAAnuRJA4acbFpWH93wNga2bPwkHj9Fg1YJCHoDR6LWpGrS2jwr75q1jleXoFn/wmRj0d4ORr19cdbUqzY7Xl2i6P7qo/yGHATG7x925JBOtRV/Oucm10STacmvC6ZNXO888q1AZeLfGRquWdbpgvG6kMdbX3zd5Z128CTw3wVbC4iDjaNTx4JLnoPycBTdu7UqojiQXG/3tOtnI0qRpItO32R7tcVPcdvXdGPHac9aNwXEL9PelhpbMHJVwx8oSLwezhjAgXpgyR3xrkGq/k92GqLlikJm62+QfihzfDgpx6REQ2mblrqqofymhX9LOti3aYXf77s8FAzshfsve1l7/tHdHSPWnZaWou3VsqGe3oP8qnW3XFrQrPCQEH+HplfxTc/+K7sa7hDdw0nLItkDKCguOza6o2WRqPxp0hDulqbVrbMVzjGp6QhwrYfxmyigO+HJRmw8NHEoIKwvoM8sM02+NN4Es/9F0GLg24OekzVmXIcG7ALUL9pN40vQ8hM0k3tBT1qL8EiQayDKkta8W4XG+b6Qrv05elcaF7QUBaT7PzyGZ0g4HNqHxmwXFCxFbig9KgwaaXWmBePBf15YIW9CeXwsf+qEF2yPzrFy5Xj9wx3n/9qj+570J/XQ9u3d8wzakpmzciZ8hLRHF3AHzKusupp0Tp8/6cjW1sDLMFkXF+Vlvep4ayUVK2jHnbc513tYQlD5U/7IDlPMYnOMDaTbuZV1UMyfyJ+a9SLdlS5+9MeMm1M9Xv+VwVBwDx6mPe5UDEgdJZD0EB9u+2iMbwX//QV+VdzS3ounOBdVVKT4eO/7pRC0yPTfC3Kz4m6xSQ0zEvULWGQzYOgNRrxNeMdX8KIVMEy8ow/YfxDuD4f7PiT/zxaz7u5l7nvfrdNzyqsvgBJegLCjrLA19o4b7d14SMHwHHLMoUywBT17HXTVvj27LMRxI+Oex6KXtmqPkntrD2Ve6zaU73WgwDNIe5bjpS0of/ywsGZmochm4TYZ1NkIXqEKjpNL23ZgWi+Er8zPyV7guHQLytAorxoOTeM3oP91iJz2vaalZL4ATb4B3xgIdAjCHQXlvB/OG5CEJ2F4PGxu/fTL9spU6eLHRghmTYISMwO3tJXBN0i4zXu4sRMfPTpMVYAk8PvUgtzslY5jt3DfihUHtbSwCxD7RKTzdNBnN15EhhmMB9YKZuoDkh0Gt8NRmchQepnr7JHAwb6XutoljFBaWXMt0nq9x+s7MRgMEHdmF+Zk08L+XWJ8UZE3o9/g3/Xt3//8XTu2hWB75YV1/XfFXSjqcyufOFKXZjbSNscS1uKCnKzpjlenWDl+pb7ptJYyrz/ptnA4rAnTfF7q7IHCqW11tjPQTj0og6kej/f4UDjwNbgqCD60CwX8gELywC0JeYZRzT5kQjyvce+joeTgxu4s/eSirKJ6AmTlLVzno4UQ+5iQ8wumZZc53gn8l8Ouq+2w4bjUn1hSmwbvS6AUdZgpfcCgByOCoWM8Me74sfsyCPYFKrg60x2t0dliieVhy7przNoNGxpOGHGwZvKZpHBGeuQouBMHnegTupKs/4cK57snDu11UNh/IdIxK0XnaTD3qIvz/7V3JfBRFFm/jp4jAUQwHN7rygIJoEEXV1d3PfHW9QIUJAFErgQBRY4kGAIJlyhXEkE5EkBUQDxY+dbPc1dXcT1gkSRcHoAuAoIK5JiZ7qrv/3p6kkkyCQG5vv3NHyrT3VVd/eq9V69eVVdX7ZKWeqTdhk2rps0tuNC0+KtNm8V1/PmnH7fDWbgrkPLthize8G39trRp4/HHuq+UQs9zCdGG2EDOts/SS9HY5ies2/hxMGXdiPRKnXgYlIDDT+cCdKSaw0nYdGnCVSjZAjglv5WCGxCJjVA+BFInGHP71TwcDVPBAUBHOP94LJFUfEn7u9Fd+VPAVEtMV+zG33/++RGtAXesQCNn7uZt2nJDZ6GB7QoufArDmxvw+T/IeuzhWj10Gv07wHRHYegHwKZU8HEj0k8Zl5pEW5NWwnY4OSO5HkBHYDbtvhGMOTboBoczcc9td0N/lkNwB0E72ly+Gy3IIK/f82GkUcMBcKrPN71Pg+47IOvTpGE0U6a1Co3DM2MfSbaX0CIEHU5BUyq2QI+eSk/tvTIY03Cg/FdAnYZCuXqAptvSUpPsjmg4aI3H/WxfC69LtVdKoyx8AMqyFWV6Kj0lqZotoLVO/QfYdOR3B2T0LzTU9zhRlZiUuzgVduQRPPccOLjZQhur/6P2bZkToXMY3M7PugbPvFoL/a7hcn84un9PckzZhNzCW2GbRjGmOgaYuDzL2cqSHLZpuQvONLlrMhyyJJx/hsudED5FRcpBGckBcGpWFTJzF7V2c07b3/WDM/RqWmpy/2BMkA702B+ETLLgRC71Dflm0JHYloaC9mg3tTleMN0HFO6Cbk4KcOvDrMH9vgEPqtFM6wHKku8uNLR6UGndHfJrBUv9hPR6VoZ4RKBdjgyl+uH+Uchi5NghyU85UQ0AKLD7HYfHpLwlNyptPQWdpJHBl/GsXKOUb3n88aqR5xBoT3AleCeY8e5IW6L9rhfShj2wJ1InjEblXLvLL0IU6hDfiXK8Cv1KAW207ucC6NicYMrIoPp0XsC7EvX7TtiBDQacLTiR73LFZqDTZHe8AJSzSieC29rq3nhmFhzl2RkpSSOdqIggnZuct3gG9PpGyGE/FOM1ZEiLtZcoxQdtaO3dscLZBSkSUA+Twekh4EUr9Cc6R+oYTZ0/v4lZJs9m0vg9OnS9oNs3K2Wt4VJNoYX5nWQRQfbTiPvNVdDrSWjQz0Xr8Rhae5ruh2rMZ8fJ8vlHur5nFCce4d1C0la+/apOMBj8/ibSuA8KV/mlNAXS6NAJdVmcMzJa5FfYv4ixA51XhuCH7fSyC52S4C+F0L34Ywc6JkeEMqVACD49CDoK7s2tH3RLmUWvqX1+j/2pTBBI4SQn6ijQKeVhUxuKPAmg/cHbrdv4PEq6vgIUw2kTsVKcjRrcccfll8f4hCD3Dr49SqNRrYQ0sxhtiNJwtN22zddhQ/H7FuN/8Sv9akCpQ35Lz1R+lt4QZzMcIf4RQkSEn4f4auJfODyNSz+Dfe8PI/d18Kv6Ktj34A9EHLyXdAvWyUsfpEn2elHn+BlfJLZpEUx99NiYkNB6Y2JCcnHnhE0eLlcZjI1oYogvYlX5rC8TO1zsJDuhiI1r15IZ9t67N6P8S9NT+3TNSE1+LZKzSaCFzscNS/rIrw+ONTW7Dfc0l0ynZecW9qMGyEkWRFAYEpWq+o4SxwDd8A91Eo+GUmqWi+Ns0LIPyvBGhad8UGjniRCm5BXG/8b0voG0faHKq7XUN1uWSQ02LVdfB7iA7v8q2m27wZmXRgedS5UYNuxWX9aw3t/BUXnbv/f8YS6tusB+0Y4s2RPnFI6nLdiCKasQrv8hZKITkJ2/eABkOAqhjAtx0w/WL0+NHfrgl5GcTULGoN670lL7vJCWkjwofXCf5eGOFBFAxIYGgmoCRfLCEdgL8eagazbc7k5z/Sp0YCRtFegkOyJQvaM6x/Ja0P7oxxRwNn+rtDlUaDYUFmwFGNidRvCyhjz0NQoTbgps0HaUtIMReDNOGLwPqNuqmZhplQVq7TJHNh68oLcm7szlmfXuClQdDXU2F/dVmnYw4hdwrrqnpSQ9RFMSIjmbBJoaMnpQ73fgLA5MG5I8M314z92RnE0COZuw9wug5tAZXpCemjQDzv/DSO1CGJAzq+Bamg7hJI8I0OVB8XdCB+aafush8NcDfV+ak1+QMeXZJecgScRn454g8+oBdRKy85bej2RwGnmRyyt70W5YGm0ItKWjkOqZxF0HmzvJIyLkicJMcKs8EFG3aPFxeqWentJ7KVcmOlJqAHh2NVfGxOy8xejg1YO4c2mP/XxUmCbQpRx0TpdLrkaCr/tA54R9piuRNrpwUkdxiqK6pevGxKFScxpM9/2hNS1DhjdkfGEEGe1BhsqPdpBPxZVe8Cp7o3FJwi0I2g50Hh7sOI1jhkC/IpQ+GA8j1QN5joCC04dHB+h1MxnHcBANRJVXSDd+/xxrlY8UqgK9HV6OEEyNRERjCKHDiLXxBAO06BhWlgJnsB+YV0REwQD1Li/76WHT1eQnzaWPGk4ktMpU7MEtHX4XX3xR+3uKO3e4f2PnhDbLu1VOU6oTuFt1XF9cjIZpuODyyvj1xSM6Fhfb890ajipHMYyV9jUKxGu6Tn+N4FaxlaAF6Dt8UfIBFGREuaXeaUTz2Zw4AhXPNoJhoO1RXVycgzA8hnu+RnnXFCXGp21OjL/VLndCQp0NTEm7dk3gXCZsSoz/S3FiQiaczLekhxU3lrIAOtTOB6WjdUnpF7QMlly/TwvUF3WJ7+BkcdyROX1eXICbN0JD2+H0NVPKyt23Dgfar/qJ1OQ14PXf0BtrhTweaHToUHWmC+qgMDdsfXNqfKbOX3YWOSQ1w8S8hefmzFrQgkb8nDsbgBXBHxK45E3QQK7yM3Un9OsVPDTdUy5eoHwpyaS8wh6WZoUQ58Voewet/0fMcFXBD5LEqQ9VcwtgqSRMCPmx6nTJWcfJuQV/zslddP3E/MIbJoeFnDmLu07MX3xdVt6SLuT0ObdXIqiX9LfOAZhKZGVda45K7bsejs1C3GXClPXe72pGr3wPD61O53AU8Cy34PyN9CG9P6jL0WwIqKtG9iw09aEmyASjMSVz62rTotFzWsru4CRsrp5sGfqFyfmL73WS2gjtOUj1C+oeEaA7ABmirp12bc6chV2ngt/hvKYwKa/gxsmzC28gudo7ljQQaBK64NkP4IimiKw4krmfroN8A5QkA2T/DCKvpeeT1jjRIdCFZo32X3Au0UavjWvpeO7S82m6A3WEItwfEbZ2anYTbO+FTIhnYI9+1ZzVcEzJX3I56s4wUNIOdXfiGUb5UrqePqzPe6hU8yBigQZ1rozT9gYddYEKQnqHI7PtmTGFSqoeyDMPHMmCA7o0e04BTQGpBWpPYILrhWX5rxNMzUTSj9EePft4/+C810OcZwnGl8L2dOWG8cjEWQX0kW9EHKmnlz7sob1en5d48Q7KdTFK1zMYUxvZuUsT3dyYjcLEQVSLMlKS59L1sSl93wBT5qGMvygt52/dfeg6+4YoTllUquJnl7aNK94WT3N+bo4Rsjm9RifDRXbLDo4Bc0MrA1rtQeWZ5zJFXsK6ohfh4Czr+O/i548ofFH9HI7Ryg7rS2aXM09/dEo322t6EpznEuiQnBx6dQ4rfCZOJ7hd8grQ4rVf/uJ/yMJQWpt+OrDvopgG2Z/jigv+vf1nlHdRhYy57GAgcDOM/3NoHpyJ40FvE62w9jXywkfSbeFEDEJj/IKHi60dtiasKE5s3zWYtn50WFeyvf26jUdpOKs3gCHOVeegc2RFng4KWa6BIR9WaqrpSKlIbwiOOCpBhxRI34Kj6boxhHYLrmYj59fhrhZ1cLMDxYnxh0o6J+wuSUz4tiQxfkdJ5/h9OC7TseJHKDE5EC8jo/HIi/babUYfuVF+NpyH0Nfz+DkdBqovC/ANcDznINRr6I8FvI3cjTlTZ4EcmkWwR0pRay5mfbB77prtQKfMx5lsfVpjZOfA50W7qnRASCMBfJiiAnqn5TO/Vy6+3XKx7ZbBttMx8xrbhTa+YtJVWCb2XeHcflg47ib4hn9QRm1xN21tB6PfA5qai2dfIrX8ZFJuwd+gr9MgP4Mz/5VwNp5fsaK7xWgXZYWUUKmamoJGk1p65MrbKK0G4Wwp56JAKLYInVY7gGeLmNCLuVLPGUyno8NwgXN7JWxmOKJm453fekCPVMyiRpXmwMVIxpvZEWGwNdE5DsHrNg04Q3D62X5kckTb5NWHukY4GY37wkCQG/31T6wxjZYG9sbmGJL9EdKgftTzk/IWL3iaXpeHgapayHzWgmbl4On1EMhceCILTfAb+VTymo7xu0RLvoBr43pPXHkT587DAnJsCoe2GWjbASWIODJYF0aO7F1mcP0daPdB0ZoqruztQSsBLUeRyl2G+3HTEtskM3YI5t9h6zgC6TgFr8f1LVNinfuQ/tP4goLDdqxoRHx83opWUKImlD/4851Hi1/9apZ0bMq85U1NS41AvreD3+naNN8Nf+2blpo0GwlnIO0FBpcTcmYv+ZMTFRHgL9UXXrTL1yhjcJ/vAy1isiDn38OlPE1wsTQ7t6Bg6tRXq8mLtDhydyaISbmLe0H/RoLnlsX1uPTBSZXTo6YMTd6nuet5tEfonPExQsoetBWsE10LdalcXVDKB3VhXyGYcGwjvtma/Mwi2ogkGXXxLpQ+yyxXy5woG75GagVX/FHoXDzjMnXinEXXOFFRnIKo1JHii9vfBsUrRK/pDDJ/IWNbaXRxQI2OgciA1mtMUz540VHsqNMQFHWOp7lGA71CXEUjUyEaaiq0c5024PeCrLPpnEIoHQynfWKXB8fIaQN+TsoczsOBDNTk/CVrT28ed9lP+/duPdAipsu4Pt1jvmvXIQkGYzASnNPMJY39AWsL3Ka+PzY99MW1f9/e4MnWDUXlHE4hh9LIo+3I14DdmOEynMSXqeMRWhYpEmhheulhN6N8Q2Axr/Fw7qE99OsygpWyc37DQXNxSRtCaew8QglDFyPAJhfpqCGmkXNyROEcrUdvfr7HJVZe+Mnx/WApc968WI/fe50WbDno/Rjye3JchLmGdYH2Bi73nEH3XgYuvNlExT1Mr4kpLmwO50E0RrlpQ/ssouvHCjSHs/Pe2+8Dy14EI3PBxHnpQ5Iql9OiETF4PtPB3QQoxlzGPVMzBvew9/UnTJizsJMU8iMcfigs9lStOZxavAOPczPEMi09JelVJ6p+oK6ADlvyoTmckGUP/N7r3/PV64f7gpeQk7dkDpyAnkKwr4Q7cH1or+HQHE5kT6/4/pUWNodz6pz5ZwWE8Rwavj/idGV6avLDwZijw6TcwlvBt1HQxo7+CHM4LeGCM8K64nRgwLTeCt9DmmgxpdEHtIxGnSiCb/qkFahYK9wxw8GHfgivZdQxhxPPLExPTRrsRB0zQBa3a6HTIJxOTIsBaam9X3CiDgsaeWdS3gPnaSZO16CuZKYP6V0EWnVoDif0ZBQ8rlEZQ5KfDN517DApr+BZ8DkZtP9VuPSIMQODqyAcLWgk3iNVHmi+FxLdA5lOh86acBqlVuQ746riPvRAz0OZrjdcnissM/AcuskTx6X0q7YdtD0nOuBZjd7HxeiAZ8Yq+SJNuXGiWc6CBS10uUxF+52C53zLuMg0AupLU+oH8LwJ0I/cjNQ+9MFVJTIz3zNk650dpEKd1vpKlPsV1KpPQNQv0B17yg7qJr2BMJm2zkbcGFz6GfqWnz40uVa3buKcwmS0C0NwV2vtU3/MeKxPpQ2oC7bMDfkaHnIBbNtL0NfhTpQN6mhv3VORC06RXPaDa3mgFbZaV72y14zawDNAZ08pxEWw63/1l8u+WSN77qMSBBNFcarA7loXX9Lxbi7EMBh929kMWetwaVFj7Ubt8Cu1GvFzjpezSeiwrmQpDO2yCkuX4VnQ9SCInvAAJSRn4kKE2s4m/QmdEMKPT0GMHz+eo7JIw2UQ8bHNDxxQjcvYD+3XFU1T2ncbLtojKmgIT4eM7osrbfyr5zrWB5I3jJdzRuyr+nck6Fhc7I9fV/z67qYtb4fhu7FC68UWDuhVu618QDDPYL6hR4Y/JRQbcn7pL7md9nX8sYMdUwX7PJjQBi1cRXNKA0r/w+TWzX5ddm3CF8V5x9vZJGQNHEhLG32slV6Jov+B5mKicW4bjK0f9HrQH9NymuDidpD/sfCyCfv3f1J7BAYtNRq3Gi+tjx3QcOFvSGJVuDAu5j3DFXu129DxksnMcGczhPp0hsSDboRU2gq9ET48HGczHLUu1AFy0LNzC7K0VrRKQDG6TWPKdu6s8eFTUNNq5lnW6rQfBZPjQfC3OO2ZM3vRlEx0JoKx9YNWJ3AOq0M7Wu2r/Wa+5o5f4Rg9tP9//Lu/mQKJXA4LKZVgzwlPzAo4LzQCqwWnufSRAN4J7cnNzaVNF+oWzFHA11i9DadtKuqmF050dvacwkFO1GHBXQacbzEVxn6HxdiqYKemSs7BwuBUa+PI5nA2DKCZPsZbDf7do0w9mOajBmPqB8mVOgjOqQ36YMdj6AHQU/oO4nPQTM5sHI5b47gF6lIcBSHZ2RbX6Nfzd8yAf63S6h6h5YzMTPrKvjpQvcEebo9215z0nf7QQ3vhUGZql7iBkiFVoXLxJTgiXcBdtXUhNm5XS6lUAfTvfJyuxhPXgQte0HxmiD7oSQvoX2vkQIpIH1OVI77vhPzF99ec2hIa9oysrbWBjmpnJo1FhuG+gin1SoCpKU6Ujcn5+c027y4dBz26Hbl+C/nkooEkM35eiD47CH4OyucBXS+alrUWsujiibGezZk5v6WTVRSnEDjtnW3xwIxmhrzrgFU1B4oUx67u0FiqTYih/s5+2PqU9utKXqI0xxMbL004T5q6BxrRLI/kMX7VUFV2gOR2GwnQD90NR+dLHM06FUc4YYh49twlKYpLv9Wk6dt/WJL7fXxJSUx585jrYDP6QxbXnGbImF9McwfM22Ru6BUJn25q0HqIR4INnTr9VkqT1uFMDS6L5CB0YFuwIEfR9V0FfZib8HndI5whOOKwc6GlrJQO9IJxvxsX2sDhaCEEpxVNkQD/KBUF3FGzwXVEasNO4vwS6NgOuI9+TfKYNTsARf4Gp+9YTCygXbBwfNKQnVcwGtQ9ArpaonTPwGC+bmprszB1hXD5TLfrDF5ulseg0WiqA7IbytINfDqXczHP0qrwidQ+RU5WNuwRTqbXQiiHkGd+emryc07UMQEti7TNGeEEn/NA79zwEc7DgUY4hRAfQ38/VIJPHzek+ggnuh00h2un0nwBGq1lPhbwuAyDxBcR9uvOUlYa+piDRjgV16m44QFIfqCQ6i0uDagmXDAg4OPSJbU3IEQrpqy74ZWj88aaQ0Get0y28IlhVWtVEuwRzkNsOpTwTpT5XxmpybXmxsHRvJJJORB038c1L+ZaL0V3fI1ymQcDpRU+b0ysrmCWy8utWK14W5StO7T0fsH4W1yrWWOH9n2f8rG/UtdsNBr2DgFdfYQz5+m5Zwlv7NM47Iq+2cAKX/URznDQ196ukh0jmNJjXW53MwlPpqKiPA9OSKqTxB4RVdzVC57HePDpDdCcAaeo1DRNHaiD34aUXJui9Is414H6vlAOB82ddJWKm8D8x/GczuDzOsWtGfCA14uKwCHhjrWXDjLAH7+UzVkg0BEW5VGU+lJU249g74fW1K+p+UvaWc4IJ+Sa7m/5zfSs7ln1LkF0NMh8anEbl0dlQCd7QLbbQc8Sg7lW+33W3kATyDUAcQYqDG1KNzd4G9SF21A3U+AMfYp+w4QNrb1/Jz5l5xUOQV2kD5BWo/4+mZbS+1PnEXWCRqC5qWfBnt6EZ88ylHvu6KHBD8xCI5x4TiI6F08YpeUvjRkzkJaZiohJuQWZ4H2K2xvTQhqSHTp0MGdcap8MJ9p29mDah4KfPSGnjLEpvYnW6oY2AiblL0mGbj6Gsp2F5PempyT/3YmqHOGEIp2rlL4LbcRXwh2cVhwISA6nUhgudppi/HdaWX2Rx5XgzV48d5KPszfCl3yjNUQrvBW3IG4FePGK5Gr6mCF91zrRdWLqMwt/Zyk5AuUaTHVButiyXztSHcWxhbCYvwAVq8svFk0J0qjEwYDG0I/K5A9eg+gZ+xEO2zDTxw/rXBwLdPy8eEcFM5fhwW/6ldqP2kD//VB4O8AqV9JqX68ZQDvcJTtYWptK6wAMux+Gr0GG84QDliY1J3XZA7Of+KHHtJHDzt+1/d2y5rGbBZcvN5byFpfg5Gy+CaMzslzELjgeziZBcR8ewU37tTfxDPyr5C94CkL90BRoCzOhIwE0qHWMpFQH9KfSoLVdv35v+38XzYxfX3w1E4rmIF2pLNbXVCoPhvATPKuUFqo/DaExAu00RcthUaD1O0OBrgfTSdYEjSzoNSHrzaDvJSjJo2icbvIrs7NxMHB5wrqSkSfb2SRk0JqGppmIugRnW8SgvNOllp8z6dpi6cZbK/y+LcLi65klV3HJLtRaTZfC6uzf89WYJ2o4mwSP14ts7C1F/WDHMdftoqLlsN+cll2H7JmJhv+wDVM4pGVAnAz6wwLQmGq6AnlZ6DxVQDvaQf3HQb8+dXPXP/G0DykIJSoDau1HKN1H6Hgu8TfSf3GyQDtGi2DwMigYRK+nKov/U/n1WjiTH1umfl9KvQYPXSqUHiUZP6C5GgYH6GI0lkNrOps2aLxbc+i2IJ5GnMuX/kjff/pbePtLJf9AziYIuEFz/9ssoIrcHvdmqOEWt1bFyhIfgFvjkWa/ZMatvoDqG3I2CdQKg7d+OKJ+g8xvGAJuF87pFSzqHGpbTCyxMDLoa+/ga2Z9nekPvOLzVRxAfcP/KgQCHvrKk/RjH+rtHeD1WxUW/9AEv23+2vyuChzXrIBer1ggI2FPaQtygoM51Q9aU5FWXxCuitsEs52n/wUvHxUm/0BL9yalzC0I2yDHIhaw3tBcDALdLwvJLzvDqLgxUmeGmiYU3kJ99jMuTFZ0fL73y3osaRuc9D7SNC9CB/hp6MElJjNXCY/a6Pa5t1nK3MyksYl74GBK9qQSKhZM6cZNX49xjyS9S87mpPzC4dD3AeBxiSH4uIY4mwSanwuzmo/KBhsvhpvCvGXq1Plh8zFJJ1GPUMfL0aFxLkZEWmofmjZxh99Xvrys9BB6XlWThHNmLmuFitILDuM9kM9ELqyV0PN68wshbUjvQjiVyJvEwcZn5y6srIfS4LT2bBn0pCV49zroXE91UAX4R5Jbb6EerlamnoeWuBtq6ptMsRv9ftUlLSVpUc31hctdPvqAeDIeQ1OF5jTE2SSMHtxvK+rLApTmNbRhI5XJeyGPBultFCcGUWGcROhuTG7Y1K6NIcSd6C0PNji/gF5NwMGmBe7R4DGaV/aZYmJ5wPpxVeKG3Uc0Ef//OfiWTp3ONrU+F8a9lRS6CZw0t6B1IAUtrM0rFNelwhJ74fN+Dyf8Pydrjc0ojgpkexrU0EURRRSnBCLV2WNdj0/EM6I4SSBBRnGC8d7VVxtnHtiVYGmZLTi/g3PO0Lt9W2mxFtVqExd6ZwVj2y9dV3LU27JFEUUUUUQRRRRRnCqIOpwnAV8mdugiuU7DIb2S+B9Tq5mh/cijiCKKKKKIIooo/ttQObcjihMHr8F+oI8omGa74PLvN4T96jyKKKKIIooooojivxCM/R/E1V6C5CYtQAAAAABJRU5ErkJggg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4" name="AutoShape 6" descr="data:image/png;base64,%20iVBORw0KGgoAAAANSUhEUgAAApwAAABVCAYAAAGTNARmAAAAAXNSR0IArs4c6QAAAARnQU1BAACxjwv8YQUAAAAJcEhZcwAADsMAAA7DAcdvqGQAAMSISURBVHhe7H0JYBXF/f/O7L4jIYAgh7cICCThCOJVa+vRar2q1orWgyQoipAEVDwgCcZAEkBFhSQoopDDo6LWox611VqttrZVCUcSQMT74L5yvGN35v/5zu6+vJe8hGC1v9r/+yT7dndmdnbmO9/5zvc7O4eWQAL/1WDOuVtoPC41X0pWStdpqxoO6Nn/L7EuLc3rXCqs1DTdPSSIv/G4dLnnYO9wxzsC19+51TYOHer7+LSj/c5tLFAizhWBrlm0W1FREaezjA3nor1b7H3UM1HPx4vHRvQ74rwPaTGcy45h7Xv7HOdZhYaMNNkwNjVI1xszMvo3jE2TjTjoTAe5fzbsiIvp7KJ+bHoVhVkzbsRZdK/CqnjsZz8aOXKgCuigrKL6LedSK62ofrm0stpybrtE6f2Px8RDKCmvXkJnxPGJOldUN9PZxbzFNWNKy6tq6LrkgarDleN+UFpRE6JzWWXN18rBAd4RKC2vucu5VSiprG5EGubS9d3Lfqvoo7iB8Om4kVJq8iMQPcKlRPZUVG2q3m4VP2rjF899MvjwM9ccN2oc3XNNZlFMBsjSODZd6oxpaXV2eER415B167ZQuLiQ9Iq2wkWiLylZ8ui585eu7K3uK6rfo/P8Bx+VzAgrUeNi3pJHBlPqUUALONMmOc4xEFwrcS4jKFr6WD/nMi6YZl1YWlnzJpL2tONkQ2p/Z1zrtPBbQ62/onMkN8RNRDziLGnJaz3c93uThbb20LkKREQ7+r11Kjy4eCvuL4XPm168JSgFuF6exRj70//vslVxKIj4MrhJ2wAZSdRgOnuE3AlNlti6Dwed6Z4In7aqcYDHE66jZ4Z8YBOZacSb+4crIwnjV67UnUsbkEXk5riz8eNj/elZOqKfo+voOF15Fh0mxj8K0WEI7e6/PWMoeZeR/iFkX2M9DrpfNWbM4UQ8J0gE6zNS/+Bcah+OTRtKZwrfkDHyrA2o8nStPIH1cZ53UVZefbBziYyM11F1JxQtXjEC1XwHuRWXV/+IzpBRf6azi7KKmr9AzqkwB4qlS5cml1TWKMYoqazaincpeYnzG3QmlFVWr6cz5OO9yuEAESm51Lr6YyH7UtNxoPqaPh7+wvGKwYi6xnM+PtpuwY9d1bBJOQIm/oavqmdJnNsFhMOH63goXVw907lUGI8jPzerVmfSY7tomnsR9gYuoDMyfR2dBf4g6+NyT1l51YUgWiSOaIBQpdvNpFwp+Ql0X5iTPcDweDwlFVW/F5aMyGAw+E68a73UZaXj9P0imgMT+A4AdSJB0AS+fxxQC0bVnB4gFclt1ROIgyI0StHmZrSpSQe5kbJ+z8MrY6o5brjr7+LLceOS4d6R2G2mWZufo9p0gOPuqjnR6g6uI2ZgxKyMxB37XHtEno2Eb3fdMd3t7+3wLpzrldFq1sbj7JbYuVX6JR1KBcJRn5F6y0ewnhY+EktMIjAddI1wFpmZtlua7ExNKimvWutcxmDu4uqn715SMwAW0uPqvnzF6XR2W+rSytpFsFq207WLeRVVP3UuFfDsZqg4Nzi30CCqFjqXZEW97ZyDcxcvP1M5AqWVVX91LiPagwuk9VHnMgJoAsK5jEGk9EyHlerHpn5uu0AdkXKSa2Km1zXeM+T9dYxB7WkjXuouqCsqbMPoEcNwycnETIWqRBbWiM4spPiuGjO0ZUHL+okU7Bm693CuTNTJkyeH6SylyAILKZ3QhcWNHshcRGckMKkpW5pQMC17Bgj8Ol0jP8qGBy89pLV1cQA2GUoqqr+RXEZUw6Kipcmw9K50bqPQRbZAlM8gB48MBOTBuo/tIGIQN/pgDBsUBP/7DHHwyHcbdoJ0PcF1e1G9LLxI14XnCAu66UG6ru0xLeit//+amA5nsiMFqOTxsx3EaRtHjTqCgYJBS+5rFmJrM0zLcKtHoArXNo4Z+VPiVCIkinoTiKrk7G7LDHXHvix64w3FE2TKRcmZyJOuuRgjgwD3ORcUhszP6HBuGHKLcS+y3V05GpGzgHvd/n3fCvXHpV5G8o1MyvoxaY2NY1ODETk5OvVaJ5hC/ZjUiysfe9Gu1w7Wjx59DIWla/VcRprqhYGMPRfHE3TtAtXt73SGTHtQOTiYW1F9KvTXW5xbBTfjd9fU9ICcVNXTRWlF1VdllVV3Ib4Wxwlx17ykzhU1rbi+TTkCeNcfnUuSjaPpjPdF5OLcihXKKsNznyoHoGRJTa1zeUDgXLInYajNJXMyfXVDauqqRp/jFyVRbaSvbnxu164dH0EsxO1usyT7MU6/psLhjL3MuGwnvCEVgcKcrEgDQeCc7c7PybzHuVUoLi4WIFohXW8PbJtM5/kVVel0LsjNPgyld1F0qQpLy6Uz2OwuuLdxmZTHO1ea0LVmFMCHDNxYuqTaloUGe0o1anB0GzrJxZ0g/PvKP4H/YaDkY0RDAgl0B91ogr89Go5LXe7T+MSQlG8mcX5ai2lekrZ6/bOOdwIJdIl2rfZ3h8aM1BCTfGJAyi9gD/0MGut2ofG4n8USSCAe4kpOKJT/gCV7IvmaUp41uq7xNcdLfXSnT5rOLYLAbMafeyZuJ+OcrAGYRiN67tjxs9/esfj1Wydd3qmUpp4R6kKgAGEpzh5dt/5PygNoGDPiJWik5yHqSGrtd4nmtFWNKbZLfJQuqfkNIi5iOpstwq3v69z3Qn5u1ijyK6mseqUwJ/tcnAOGYBeZcEPaP87Py9pI/gQyy8Zsa2lGOPXdZk5F9Xmws/tIKfohFUJw6zku+QQp+QaNi0sQ7qrSytrN3JKTpKGdhnA7C3KyFxWVP3yYhxlPM86v5xpbO2vqBAarYgkU76kUb1lF9SaPpv/s1tyrPy1auKyvP8n3MynkoxbTMs2tm5/yDhi8qSAna3BZedVd0OQ/1ywcXMsvyM08saS8qoYzPic/N1N9U6JBBIVTsr+kawKskr0g23FQo99B3tUAhZLyFXMl5+voenZO1pN0JsCC2mhpcjZp6/mO+z2Vy48Mavqb9H66J5Nx07bWjzShnQ0jsqEgN8ugXqHCvOyryR9xBGA8+KHK3VWQk6msqAULHu5p9vKdq1nit4JpVyBPz3j6D15bmJuVWlZZ/SQX2nKif2Fe1qsoM/r+ny0tcV8HydmQMWI2CK8Yk2AwFmGUCCIapFwopDgLtu5Z7tnCgTjOIusqtVd/j5nkPwrWjvbpMYf9HO53OA9G4DImQUXr2DFg7gBZVcSYyVzXEMW5uqkP4YKdqhItWY+GjNRVKnAnKJia+VuuyW0FUyY8PXva9R/jPRwW1k10cI0PojBgdNNiMo3hmJWb+aF60MGYra0LiTFLKmwT9o7crJeFxT7SGJuic/b+7JxrPkfeXtG4nKZZ2qtlFTXnpJgHp86alvnn/KmZRZJrn9FzPuZ9tjA3+xSkZx0xJrm5QGGuAtMMDQozje6LZ1y3c9bUzKdwaRLjkFUIupKXJgztaTBJecG0zOdSLPbzkiUrTqbIiDGRpw56PSy/r8HAvcifGHPekkdVGK7rY5Hvn+E4XwV0gPccjGr/M1AFhw09me0jxiytqF5G9x9ubf0KjDuIKjExpgpEfXYOUCHt/Im2Hsvbb5+0D2Wg+nGdPJkuf6Ec+xP9YZYroQEaHS8tLRU0Jsu6DY1jRx7v9nk0jhk+qH5s2lp3iBF1zFOY6OFKjcelZasH94PFtc+rxNMzYCjVfbo2PX2IG/e6MWl/Un7Kf8RZjRlpb9p9zmny4zFjDqLw3xYwuec4l9RfEuk3Lq2ozaczpNbDkC5/gN8fEHa68gRKKqoecy4VwKCotKrAn8d1pDsV948jjnecW+3uu2t6IK534P47x0mhbEnN/XCrK11S+xO6h7SZhDRcpjwdwD/PuYzpo8b7KpxLrbS85iUcb7ofEJBO1UVBKKqoSCHJ69wqlJVXZyFM3dzy6psdJ2pRRjqXMYC0i9CKUFb+qPr67mJ+Zc0pdC6rrJqFtK4pq6i9QnkAuH+ztLzqOecW9K1+mWhaUl4daXWRjpXOJQ2NuJ/OFA7Xiv6LXn7ZN7fyiSNRYd9GmVTF1GKSYsRFgsmK9A8aFaE+HJsuTcg0SFDt2A/qWftmPR56mHrfo9eu3UXXkIBrIfVG0ossxip0Fq4UwmgkP4LPyw8Jt/JkoZubKQxe87MeXH99n2VFVAQVMIH/7xAp+E3HpUtY1dTMgRVtKd3GFbYbXGVQegf6HeaUkk1Kr6uPjARrD0jJD7nUCl679a4nc6/+ZSS6dRkjfgs96XJ3aB31OrvMSTqnzvRD8MYaSguqyubUVY1DKNyBYt6Sml8jjQN9Ae+KoC/QjKaN0yCoINsXTPb7EXk/7fZJF++jsCtXjtc3br3gS+hBh9D9XcuekLdddwVDzd7h7cWOatqL8J5dwhfyj+HeQEPY9PTSNf1TNHGcerVvzcxUg0kRvskf9PcP+EI3QS19h0lWjGb19PtWPCNvmvhrlV9IaOhj2beVllc3ewNsQFOSn/W1vg5Pnz5dDaal3nLPgGO+DBt9h3jDuxYZMlx0e96kryBhinV/SHUG3z5pkko3ofSB6usgQT4Lp4g3/QFP66wpV6v3IPwXkonz8K416r6yRkIfVH6QaCHoeOrTCfTfVyAI3kNe3Nbhc8MXTjMD3vnSsmoLp098V7mXVy2CnnkoVJQYif99QTUNMICaiDF76rp25HtrVeKjsVIbr48aW2/CgyXx0L1KvCr+jfslNIK0usZj141LO4rrnBj1BTy+O62uIXNk3frfwJuOCOilFCUlKG1Vfe36jPT1kOD/hM9gat5JckOf1Tw4B1UCnGd0MSrtvfVKuW8PKGvnQCl3P11wNI9v4yUXebRel4ZaBePaXvpCqXRqUvIyOPs5mpP7EPvHgUCr+vSB6iqDe+SpSXor3b5LOW796qt90Jv24JITA+CshrSjKSYDwTXSytRPhf0lpqW5SbUkYJBd0MeU/oYMmEG/PNXDW7WdAw6NqAowgDZDzzvUub0Oz5AwGCA0OdpqNS5F80JksuMgCH54Yd4E916VHyrJGlSKI8CEbV8ghJhcVLTS6+0XuM5VE5HfB0Cjc0lNoM/ps3Kz34IeKBzmz0FFogy8C8MxE0yu1B5q/vFMB/vhuwZbl5FWBBuEBmfQF9yZyJmd6nag72yMsR+5TESwNPb0qLr6fzm3cYGwrDEjHXqH+NHOZDHw1L9tiNR4F+tOTuurB7Tb6RoF8HB6XWOMYQL9MwsxZSIuGnW9QzL2u5GrGiJ6WFdA4dwAteLnvqB/wowZl7cWLV2aXDx5cuQbnQv6gHlnZdXA4tyJ39B9UcWKQ+gaUoQK4WBSMYTUvhZa+Ald89wECbIbDHSnCosCLy6+zB5CD8kMQ2gZyv5ZSOpa6FKTC3Kzl86rrL5zlhO+ZHHVuYXTsl+BxCoAPQeouDX5LxR+RM9c8PDDh1kBTyXyWg1GULocGOUMhIkZPuACzDgTbdsYSLUrwDwXu88QkKYLYMC8WFzxyElFudf+g9zAbPM0XV8c9pm7iidODJDb3IqHj56dO+lTpHkhWi0dlvvvZhOzAneBHrc5tKE8fuIN7H3IGerwgwUY603nMoEE/rsAK1UuWPp4XGmcQAJdQXUPfa8gtoSemEAC/32QUj9/t+zj3CWQQLfxvYk0mnDt7+0PtAihmZp2EYehQxMMHe8EEtgvvrdm3QPGbIZ5S10vuqY9j3rQv2FM+tm2bwIJ7B/fC3Ouz0g/IUDfVqk/kolxmrTulZrcvWV3U2RFhQQS2B/iMidNbqNDnnaa82G/DSvHx052a39QmLDUVEe01FjguWvyC343Kf8n6asa+5zx6aeqP6092j/fHm8gHe+NG5dMR/t1XroAo09YkaMzdB2mg1v7iRzxJna4372j4awtEDcd1MfqXLZPT4fw8eKOIE4e6GsTHc4tISr+duFd96h42j2rQG4xae6IruKN6xcdXxENmQHivoC+yNC5B+faUe/HTlP9ZNxI2YrmWn3MJChrvC0iJuTlTUbys8miNYSXms9NmvlbMGmfgtzMmEEELhrHpJ8uuXyDPlUilTHf0sGIKbpPU5326qOQ8x5c0kid69PrGjv9dFpSXv0LxNhHcmsIl8bm/NwJT5RWVp9WkJOl+l3nVlbdpUmzkgv9CMl4CpX4zLysV8nPRVllzcug2fKC3AlqEk9JRbXJpTdNsNC6wtwsb0lF1W5hek7QDfP1gtyso2jQhc/vfVNaxnimi8b8HHsEEp77RjJ2CUr0V6D6N0LjTYhzKfnRp8/QPrkX6VJMXvpA7WXMEuMEY29LS7ZCfARm52apyY14X5hLX7rUQm+GvH2GFE++sOWeh5+UtzjDEUsrqnciHZGBH3PLq1YYuvYOZNAu0O+6/JzMc5CW55nGawUTOjO1QOH0LKhc1MFfnccZ+8qU0tCl5Pm52Wqy0j2PPCVvuXZ8pExKy6tXSc7u4Bo7EqUwWmhyW2Ge/dnT7agH7ZfATQ0HJNhDF8VYnelvSc0Ko/C2FuZOrCtdUn23bmmv0XA5jQujMGfiS6UVNb/VBC8H/dTAkBjUZ6T9jSZV2iOP0mXjcSPUGj4uiDkjo5JwuNfumb7RUzj68lQ/Nk2UVVRXlFbWdpgF6uLD40ZGnt+Aw3Gm52e57rHvsGfH0jXij5nN2h5UA8sqHjnJudXmV1Sf6lyq79v0RcS5jYt5S6pvRYF/7NzSZ7u/OZcKJZXVMQNgSiqrYr5+Ifzviu6vPoq+qDhOCvTVyLmk621l1dUHR6+nUVK5/JfOpZqpRmcwlZo46gLpUmVKnxXLKmrUYigIs5POLuZWrDjHudTmLq45c+GyJ/uWlFepWWvtQczpXEZw14NVQyAKGJ75yHHS7lqxUo09cIG8RSa4EnPSeV5FVYc1PeZV1kaG5817oGYMnYk5lYMDWtNp/gNVJzq3HZt1zrQfQSo5d5CPkr3o3ChEqhCAWvNzhD0LNcEZ0ynPCgpx1rqxaUNH1jUUM6ndiZj2Sil2N4xN7fDZEkz2xzCtseTcu6BhcjrTymgYioLU3rKklq5ZYriQotx2hPpgGV0yV3tYmrwCzHBTWWX1VMa5WkSqpHLFDeRGhwrkAIW/dNbUrLs9mviRy1who/XnkBx3oHaraYXD+icdSnGh8HbTPZMswsgE5P88r0/7RXD7ZvVdvQ22JkCfPaGZ/zo/K2vH9rA/wgCd4AznbIMx9U4Ugpd7ZDYk7qXRZQOw5GBy5Ovc7GmZfw6HQ8MYZ0G0CA8izQ/NX1R7hOOtQN/Zyb3EYaSQqb1MuRAaU5KxqGiFv1lrtt/rAA1y5LXuMmpkBHcXLu3n3L/82JmTL9sjLL4Tlf4pSNuFMcy54bjUnyhGsV/3BvEo13hMTSF/25tp0CNfR9P6WvtjpLPST1pdwxwoE3vw0B6E77EZUlc9Cqyxl59TS9MRKE7Xs4WH1SBdcmFCm4h4TgOzN6StWb8R8U9D06+DUUdlrFkTs6zcfsHYyoLc7Pvyc7KWoJlRHIKm5EFyo0OFccG0o0qWVJ1ranqGYJoa4ld8/fWtBXlZcziX19IE5I07Wg6huIQlTljw8HM9UUwR5pxb8ejRZpiNKZiStczXf/A8x5kk1GlUTQi+AYEKxrUetBIcY+yxriYmM6adUbroyf7OLShjT72nB2ZOzvpMWhYN1lWjUxzIVl+rQ0dIuIrq92dOnfCuJpgPzfsNhXnZ18+cPiFm1SaoXlPIvTBngi1dGa+itHFd24HWr7y4eGLA08xfUX4AWpafgxH/6FZeD9fVWNVuAw+7tL/jxms+LF32+EAaGF2YkzVeChlr8IAR3yI5RktGDXp/3Zm0QJoF/RJSb0XaqsaJFKatdkb4rEugwHZDl9RRwT6DBa8kXcMJIw5mplCDCKh2QNeh6SCI245d11hPSgctsTZ8dX2VcowCQgltTfyRSLG4UzPNo9uaOs63OVeENUmepGZISOiZNERHEKFUM7jggceObfGHfuUOiChdUvtr+1x9lbak5kZhimXFZ5zxGlSDYXj+WST91dsnXUzS5SKEKUNez9WkmJV/U6Za60yaoXshkd5Fdj6Bbvmb0vLlyqgTQu4CM7iF/UqZ3Qz/QWf8K9sJSRaGUl1IVy6rqLoCTHI7GPPJwpxMNXhYMKkqRGFudhHScxRdu4Bbf0jJP6BV8wW3bVbLbEkulP7aHtBvI0uHESC9puIdbZWqovZyOkPXPgOtx5sohGa0LOeRG1SL21HpfqMJS02U51JbBVXjD9SRiEq3AhWYpmJErSlp0YguKsc1kJqKRij75PzrrvwpnluMmx9ZktvjCwm28cH22YaOOCVt1fq/q1HrjB2RbDOrCks6J3WsEyMlo+2l4OThCvdm02pJq2vsYd/ZaMxIuxIF8xitA/Rpz31JR+5LaaUhegpM5CQzo5KMLGJU786mpEDfHq3kC6aen7qqcZYKl8D/d4g068yrrSXGJB4jxlRuGle1hZixfkxquwGmUmuxhPJrpsPENe7BpJGmdt0JaYfQEr7UZEEfbRn8wTo2cG/ynrDD0Ihjd9oH65fYbGr/tvRNHmgzJoMxyL/VCocJ/G+gjTmZpiZ8EWMQQ1GTrnPqhrAdwWAP06UjIBWgMmx1D3hshfDbiggjTadhsq9NS346YlU9c6UpmO4TipCacqgKkW/uJEipckCP/ZTepyoKE1c53t8atAhNdF8d6XXU56j6HaP61px+yAjcZ9zwrj4Ydd32bNR6rNRDgGc774sEOos7GuQeHQ+a5sgasPHCt88nIfq+vV804r0nXvjocP8JqAQ0Hpd2PVHapTbpfzTqnM4K8AAv9bRv7HB0pK9qGOgeaXSuaxiIZlitF/PpqFF9IC3FM9feeMb8RStOJjdC6qqG4TSa3ZRivuNkw305YHCSm5DbGs9wnL4VoAdZWv96v/+QoRfNrVyhFin6cGvrquP37k2m4/qHHooQO2NbwCxasUJNAaZZjZ5+x9DgeG3DtkB22lYtqR4H3Y/Z0hL+GM/OXVx9e0lF9TXklnG6bXjMLa+6xX/oY6dqfYcm492KeEUVNUNLFj5w+LzK6sgAahhID9F04U+2NvePjttFSUXVE8ftCIw8aNCgFFw3kVtpZc18Ckvprv86GKM24V2Bvn3X6N5Djrlu3pLHfk5uVEmSDh0WWdba13/IUyWVNZl0HW2lEyN6+h8T0d/nVdRkrhw/Xuh9jh5SUlEDudMGT/8ha7ti8u8a6kV+xpcSHyr+kNp6XK+ns7rWZIPtTNM50j5w2FXddwWa4JZicM579G4ymDem+yFsyWsgISO6JDGifbZhavJRkpxkFFF/puMcQUNG+pck3d0kx8Pc8trTqWO7ODe3adaUCc/qmu7MFJUmTUGgI3okN0XkbeFO9wy7lXGWTJdMaHuLcy9rooPukSNJz86eloXKZU+hxbMqjahTx8+64eq3iqdPoE71SNo8Xo/0GMaPole78nh8ctCAHtui43bBmHxt1pTM1TdNnLhbMpEKI0EtHE3h6N0UvwoI0LQSvMtP848KpmQvnTX1KjXb0TugJtiHNXnd2ZhIIH1T6bVw4ZMxFSFjW+uTMJxGzK94RPWnEjejlZRkPRfmZtJUarUOfOniqqtxn+rrNzjSr/l9g28Ym56qvoMDYSF+keYsEE1nda0koVSFBvtnbNiVph1YpiOOem8dC/Vke7YfMWAbLeDvOGupqxtWOJcKaErss8NraR80TID9HPnU2QgG/ei4kaqDn9QNGNeHmdAhtpwwOqZmR0NnMmb6K6S4vSqXZAMg4Sa6Ui8aVMg0OBqFpaxzBSaPp69NpQ/U2N1ebv4BybWYTnkkptMehH0tIZPjiYqKlZGFID7c1vxLipsOx0mBMz3SJdXL3LcV7xxBFQCSLLsMaV8Aqet4g2JSqWPRoA59IcNDacVIVAxnpqvQ8qdkVgT9gb9JD2/rgpNSrchmanpkFfUYMK7oKHVathXg2mnq/B8AtzTxTyI3Wlpt1Or1kbXtogH9UBWWhYDU1KvyiciF/aC+3vzTUT/fC6Npy9rj0490XGOBuOy+3LaCT61rSIJLvfsa2hCBKgapGzbkF4f8a02nqQhu8z9Ec9KdW8rfheqCa9tm52WvKMzNWq7uHbgVJH+qPTsxAineo5UoCqZkqolwbSkk4kkl/V03LrXIV5bSimo1wQ0psU9AQW720j2s9XXkV803OrZ/j99T3HSoAA6EkC84l1qz3ud1mv+DRDFIrqp8pJ1mYjreWi8taUJpZa2am0SgOek7wv7XNcMw5j5YNYRzVly0cmVkPEJ+TtZYKUzVPTWvvPZXIW4tpHDS0sbQnPFoZRaqRE1BTubFZctqhkrNd6aKz9CuLH1gReyCB98ToHOxByClqGg6TPpyMeKDhj83ZqTeC5FFS8sq4IFOGSMav3nh6fOnvPTsCzuZXDHqvYbIerTRCFjifsQbQpMSo89APx0p09K8jV65FK+j2ZAQgHKjDLO8kQ2NMZ/q2sOZcDZJfatVk8fs5VRw3aHflIDMxOzjIjShvqejiTsFOt2pqDwsPzdzGnzuxf0imHR/LMiZoHQ3pP0BOhfkZQ+E3x2g57H5uVkTyM0nvbtaDuJhzTQVQyIdJ6GpvDQc1Jo/3NZ6L3RRctZmTc28kdpzFSY3KwXMPV8KeQjeqZpbU7PizsXKRVO/4OGHF0LiP4MyeblgauYjJeVVj86+Idv94rSkbFHV2dLgSocmBLV9ausXi1snFk+9NrKwGtJVKDw67b+zCPTYmp+TqXRUGbQmzc7NjGyFUFZZAzo4xvIPFQ1jRtxYPy41ZuOiBBL4r8CGscemOpcJJHDA6FbT/N+OeUtq0QIKzWN4tdsmX/E/kacEEkjgvxf/sf7U7xNCiO2wBbaZ4VDcdeoTSCCBBL5L/KC1M1pBVHBOQ5rPloz1xHmj1GTVHv++Zae8+0X0yMYEEkggge8MP0jB2ZCR9hZn7Cf08V11WeMHVxYy08oYSyE3aKA7dGGeMGLNxph5EwkkkEAC/y5+UKY6Te1oyEj9lDHtJzRaSQlNIFnnWi/D0D2cp9A3WGoNONMONpkRmW+TQAIJJPBd4QclOK2QPg7C8SgSjWp0BG2va7FLB723Vq+ZeNuE+RVPHmyarYcwzlNpcubI1Q3/tJ9MIIEEEvju0G1TvXFs+q+lFDPxhK3T0WA5pu1IW9UQWU8iHjYOHdrL7OmtQfjIsGF6qastuohOCPk59zixbal19WqXnYbjR4zULPYu3HqoOKQM9//myx8/VLi4yOvznx8MBf9UmJN1wGvY0cpL3KOV4m1qpGlU+hjjVknqBxvi7q7vgtJFAlwKdgLj2lBowwMQgQ/xWIhst5TsC1w3cMb+IlvM51I3dFwR/0Awr6KmRDA5SBNSSK4F0Ih48R40gswQUj5IK7iXVKyYLXTvb++YclXMyvpli6tyhUf/snDKhGeLli3r6w15ZmpCO0w6A/VoKzPKvSW1F6P3dYuHkiXVv8Cz2YW5WZGdiKKhZrQLNgmtHDR/9iVj7On8qRMio1RL7394pObxTEdBDpYap8njfyjIzWrbggGgWVHe/p/maYyfifz2Qj4/4pLXzMqb8BcnSAS0aoAZ2D0dpfZjJlkSbJIPQaLHZudNVGHt3Z/k4bRtmnqgDQz0yuNMH5ifk1nguCncvbjmmDCXd9L8TE0TFmc8AKqnEL1QHz4Kbzu61Nf/80Eojyzwnlp2wsX88upfWFxehbQMAnF3aVL88diBPR687LLLIhNnaOg4KB8oyOuQJpqoszAclnOLb5oYM4ckGmXl1RdIzmjj68ORxJ2WEC/Pzsl82B14SSgpr5oEvjyVStd2sUfnI8BepDkP2Y+EJdCuA6jcmaji9sBemoaAR1E+nvycjmVdVl5zF+j8Bu1w4Dh1QMmSmuuZkOcjXQeBDjRB/HcFudkrlV9lzS+lEP1ohDXduyhaVNvLa4jSApVGKr+a36AOBWlOiwoQBdq9waOxhVRhqZyQuQDSnwKaoJjkpz3F7pJWrW9/octr83Mzi+mZ0srqS1CqF6nc4UdRhWqR1HrgnZfQLU3a8jYz2rT8JPBgCDz4Dw8TD1Et2S/qx6Sm9/YY6/ZakfIGEekPFUyTq9NXNXY6A4120/Lp1tZm5IVKCg91PO8PUjYah4THDvvDpmDDmBHnJxnGi60oTJjloue+bedX33jPVf4k/9WhQPCpgtzMA9och7aku3xs6pfIzSEx3AMQ1wTbbcLpYv241IuQpWpowL0jc1baoX1WFXDRQ+ca6PFqyPJkZqxZ0+VOY/tDWUXNX4Q0by7Mu+YDx0mhrKJ6rWRaLhggZnQyKtErqERraQMkWiRKZ97NEBYdpnHuD/Mfqj3CConnNcnuZlxOHdo/6YxYgVD1R9D0AwjCyOjk++5bcRDne1tpolNJ5YrzmeRT4B9Z2W3Ropd9O3duYbSkCN0jjiowvhd5sHfEd6C2npPynxBIo2lpEOVWUf0yBOXmwtzsyFZ2hHnlj47SDMFpMlZpRe1kycQYd7NRF6UVVZeh0pzBNd4HBbQZaVLb+rUHLf2CBvLpgrysmJmFtPgW6kENBIEayV6yuOpExtkrHk2ku1uPuEC5vA22fbsgd6KiC+5pmPkwlNVYL2NH3To1M8IPyNNOqctR0ZuYuigtr74S76gMSivV3fqFAGnOyiqraQLg7wvzstXqFiWVVS/hfoG7Jcr+AIFCwvTSgpzM/c7FKa2seQmi6WMIqbMYF7fmT82ONIyEssqaeSiXM1CGkdmthKLa2l6enWYabW5VUl49F3XkGNBVbZzqghbdCjH+CcpLzThFOVWi/jQX5GWrzVQ7A813gkB8BeUYY1HT4lwQor+F8FdjeEHfu0GXQKGzAl17zEWjqetyY7AXP7h4QtuEvXsfrD10v6Z64/GjhiMRddFCk0A9jCSh0Q6NacgYoWbmdQYKq+SjKyRxpiVmaGowmEUddN3+PnKG6Z2yPSmw9rj0IWmr17/0r/fXGYjzaQPNv8m8PXUmd+ESdVjsRpoGkKB33tQlNmSkj7ksI3UfHowRmnajoGRcB9SPTf0ZrZonLPYcKrUSmm62dFxRvvDgXhzbcbGL/GhufgS4bBFqm8ZfeHjY3jnrW8Jev1JCSZSRlemiQLrj5bTXZVl5rTpQoXPx/mOQr6jClK1zK6qmQHOJhKNrqoBOgA6Yf3/1UcLUPpchfoHSlKR8/cOtLYsdbwWPNLMRx29Qwb8gzal08YofB3xe5u5OFzZCb6AFh6ZX1VJaXlVDzL7P2tHXFZpllVVno0yPSzH7q+WPokEb2+KdtB+VsgTmQaPCdb/VbyZH9ix1MSvv6rUkNJ3bDihbUj0BWtBCCBUI8UzSpn40F5qy7dsOUqDYOpJFTd2Ncke23gEHnddeaBK4J+l8/F5He0HRPSwEhsJYDsHiD0n5GoRDZCG5TtpjAhQr7R5fwHdYtNAkkIYFAT5c1/UZJc5UfDQw0JTZGDSyJ82trDll7qLlp5D2PePumpgGIBrITZ+yytoT5lYuP8U+ak5pv+BbSUX1raiHG/Jzs3JBu+FS6stpOr3jrdGcNeTv2lCyON1xioAEkbsjIKHTrHZOg87BeafrKiitMgpQpE+lOuIelKc5Dzx2LPnNnpb5Md4/x7tHbAV/vjKvsvZqWmjupslXf9Plwg20wLA0zWdRSiSolBsKU0kK+99GD8MogCb4PoRaBxWaQAHpafWAQwhTiknpXaz52hWgUlraqsbxzq1WyrRRxNCwVnd/NnjgSIiM1zaOTWemkLlpqxs6LBFJqD8u9bIkzp5sor0Sgeg0unm1fdpQn5H2Igh2vpI6UZ4IDUtDuyFtdf1DjlMHqKFTTP+zToJLylZuBQalr9n8b2mbBLvx6gjo44Ix/YnZeRP+6jgpoJU9D8mNaJgozyQIDTUvLxr5eVnOVSxo6UzLbH0TD9Yxr3wOlZHohfqhjYMQDEDjm0HhnImhMbOVwXwPwjQdtnqA/6ziyy6jeZQxO2mXltf8Zt6S2idot++gEXzbE/YN3unZTnPw4tBJP0lyoWYx4+VvozzmnXy27P3UU1oX8x2p5NoKDg3EMCm0h1F+/0I+/qFYm2mGLtmfSiqXX1iYc83vnaBdglqtdmrFe0JyWuxPbZIXjVC45QgQv7e7gR6BjH46Q3iOLl68/CfQ4naEjNYjWbhT2Ykn5JdNvhbavDlmuVYCCTohZNjv9yptHGF1vHP1rNysDunpArvycyZ0uikjmc0wvRcg7vcV7cjal/IznRt/L3qjyFN8RrGJMg5B2+V9RTKtwxLpqmsPNDT78BuzdC0hpDOdCRZZyoH4vL3giwdi7rbJ2e0RVXFJ7RDsndl5mfc6Lh2ARoGWZ4gs0UCmO7TorV0KzpFj01aDiVKpw4BeR5oTErRUs0RlksdYS0swUPKaLYHM89/VZ6SeRatyqodj4CYWZ7c7pbN8fQsIwXYrwSnkHs0w8BZGa4VQa1IB7XB8+qqGmBavISPtLi61W5so3XjOFpSUxuirWKwbmzYZ2u/5tIQDHgFIu6QGwHo5bdX6GAEQD6mrN3yCkzMp+T8AyoAUHWUqkcm5JIDhwwvKHz8+pAXVEg8G/kyinml8fcdNEzaoQFEQ4VZoe9Y1BXnXdOi+gFB8G1rK2Z8YLW8cZfpe4pKfAP6dolnGG8II0Za1V4LaZU/BpC+tqLkJdLwXQu82KES/9Wh6CoTPNLRAakVQ2pW05MHaY32WXAeB/AVqzA0+g38SFtplQor7IWxmFkzNupXCFkybuH7eksdOCgQDm9EwvA9GnQ7rY5cmeCbClSGTudCM0YCiSjnLhlRUVKTsgcYqtPAw2uVTOUYB8ewqubc2rfDmCVELNnYPoW0f/9jTb8iDMMNpx9Kpmhl+ARVkGGyDh5HnYEgmHeQE7YCiaddQQ3cw6PMBSketWR0P0CpPQPwvgjbPwESe6msJ/9FK8qeHJXsIvP1lfm5mZIUC6v42udllXW8PAeI5lx1AfZIQkpW097bjFAGtZOCtH9Iys7z60Pl5WTv6G32P2t66ey00uTAT1nWhkK9RT7Z+zqV4GOXycGFu1o0FOZl3Ib9nQdverAk9K8mrbQpY2hXSkguRjMga5FRyYN+jaQ0fmiJPvCoglEKG9VHx5KzICrQKqo52BG8vUJkcPLd8xekUF4F4H0acMXta1mvUNWMwz8umFa42WHgBhPges5mRlv1NJ9GTcEldCqFyvXoPQtE+0iZMibRVDWotlsbR6b/wedgfSHhSJHZy5K7dvn2HRw8+j+njBNwXIvzdlrBe7k5pgkThkQf1+wd78824jFRSXnM9Y2J8yNJ//ZuqkhSIzHV4Ux/VQkn5Tlpd46kbjht5viXFdai4Y8FIR9ki34X8BobpZT2Y8Rb1nVLqyNd+XpydVrf+T41j0xxS2IKW8oG4/4yGQi2S9H8FWk2ruLiYkhadoS7d77xTfetQ7mTuN6Q/1YEP0urrJZ6PaeChXTA8y9q7R4NWAyPB6Nyq92np6UY6lIDoPtBo0Jrjhx22S9KaOY5TB9C6OoFAgE+bNi3kpr0zuGGnT59Oq1dEwkanvz0dOgBhizrmlZbd49H5c8BAR4SNaZMU6D19+/b17Nw52iouPqMD/3aVDvLritYuaKnBr7/+2ti5cyfeURz3HXCn+Lukm4v9lfP+0tVZnmgJ8L5rWvWdO/8R7jRuhNm5Zo2+OE45U7wN6ekdeJVWm2sXtrNyikk75fOyp56K20C0f5Z46quv+oAm9pbgHRJBaBg74hI/N55xF/WiQHjJehFiJ4xsaIiozhCujyLBV6kU44c0UrRUTWmrGiNLJJLg9OrmVlpYNhqUTepFU3HbTgokmAi26LL9IeS2pZjGcFqtTjm2A4Qabdp/JXTNAaQdE3xQN1sscffIuobboAmv0BnPJmFpv8/+9eAcluIFCNaL1o8efYzPIza7WjSFIIpKZvzMZOam3kz/dB/188ITeYY/LQup3YL4FyJYAgkk8P8ROkhbCJmfk9AMRgk6+uBBX2h1n6/XhjFjDnePJOnNhRr2KQ1UoH9bMLEUCNQ/yPHjI/1oLkgYRc72IwqUCDrce5JObW5wRdulnKPw0ciRA5HWLz88Lp2+kNyYovMBMDBbIdoWcaGNHfz+OkZCE0J1cg9dz3YFsfpFoumjU4iJAhKaysOB7a8u1ckSYZ4+uOFL9dGHQMlRf6AL77jiYAIJJPC/jxiB9HFa2iGtXlkPlcrelI6kQ0Re0IUrfgj2fTTsoPQVXNOCQs6EWb8gWuN0n1BnqV2ZVtegNq07UNSNHt3Dq4ffgck9Bubyi+l1Db8sfuiJfMNqea5gyrVq7eVo1I9LG58s+cpW2uAJ93h3q0/XRgx5vyHSL9KmcdpikfJLWqXg/Oy099f9CUL6D/Ql3NXBKQxtghO2RPqwuoYO7/xPYP6S2pOFkLfCGhgMdZ++UXzBhFiSn9c2JGTBww/3NIPel4UUfmqIKP10hpXi5Zzfmp8zIWYVVjJlvP2HvArL52HalMVxjmDektpbQfOeBTmZd9B9aUX102jY+hOl6F7RFyo5qLeWdjIqXfRImtSNclCsF/kjQACkW8cMT03+DVeprTAI1Onuaea0UmrMOMG5lY9erktrMuLsJyVyq7HNhqbfPyv3ajW0prSiaqEhzYX0MYp2QELj/YwwxHV3TLkmZvwq0nkdHu45Oy/rXgqHFFaiDA9DXmJaZeT7qfzciTEjBKIxb0nN9VKoL/o0tZfByvoH8nOXOyyKUEqLukt+PSihaEIUp3cgbcnIX6cjPuZULD8PebtRMO0Qjowi/CcMeS3IndDhA1BpRU0JlXthXuxQLUJpedUc5K9Xfm7WjY6TAsqiPzeMmlk5Wec6ThGUlVddiPeWNlvWmfOmXxu9CRLiW34W40Yh8puMvAKyCfH/C4rKijtyspzliGMxp7I61ZDaby0pprvjaP+XEM0ztOD6FpT0AKKNog/glDwC2sIi7h1iUQqqis328cERZu/UZOl9ghnWLtr3hfzdF4Jhv/VXdRqwrnu1v4DlT9ZMa+IzOTPf7tPz4E179mwZVTB1Uty1rjcOHeoze3o/R9JCqb37D2rfX9qZqW5JCM66dX+qGz3sGI+uf4AqcJDrT2cKgwp5FxqB23HZJdaPG9bPsvRHQb2PU+sachBHm1p/ACiqWJni01o34vkps3LtnVRdzFtSPZYx/QNm8sNvz7tSCROk87WCvKyxTpAuMX7leD1j6wU0yuqfkAobISDVirH2QGCORlX7MyTjAAhFpalDIO1AfqZBcDxG9+2B9/8I1srboW2bPdH9WvMeXD6KSe8aKyhGFdyYuc7ekVbbgPepIS809MXS5Wapi2Paj2Oc9+Cjo2bdcLUailRSUfOXsKZNKobgovXHw8wAXVgDji+QJjWImUCbmzLJ+kKYTCqhcXim3NRL2zswNzc30vXUFWjTUbD000jfoYjbZX2FsoraBWg4Ti3IzVJLPJdVVC9ApdidH7WrWFcoq6gZang9H4ZM80eFtK1eFGgcKg2pcm4VkOdiMF1vrmsGhGe/gtzs3zheCjRuk0kOoSt/xXRxyqwpE+nDpENTQeNUY7baJnehy5cY138FC+tPO4I7Rt43Y0bkO8Xc8uosNBBzUOYx+3fOK68ZL5h8wvCH+9DmBI6z3Qg28cb+3sCw7SH/R36/P2PGdZd3ubrzDw2uXFQ7Y4AhlNAkKA+pbaYtpekYvqpene2jHvfuNfw+aGAgYCZpYChI9XxQndnCVmadgHidfsE2gfzvYGRDQwiC5xRNWDdrhpbTLDw7aWDbloMGbWsYM+KlxrHpxe33YR+2aVMQGvAACLgjOvvI1BH0dd4OmrFm48f1Qxv7QeDviRANUJKAabfRbh71GWktDRlpd6w5btS49eNGjmg8bviodWPSroLbm7RBgxSebaADbUZww8fjRlr1Y9Pn0H71FMWBwKO1TsFLV7YXmoRZU7NWWULMNZnZtoEu0w6DgJtZUlkzq6S8ZhaEWUFpRW3ciQJqjBeKimveTFNa1aWV1Z+TMIbQ3KV7+WmWsBajkKNoSyUubiTNkw4IjadLKqufmPvgE0OcABRfB8y64Zq1wrIymUdGNN7oYBYXf0XMt8Ub/O0KTQVYEVqwbZ19ahh1T+As7mXTkJZWWrfe8aEGLgI07i17ZMqjlN7IUVn91KJFtbZm3A7g7JW6lJeBNB1YOLht0yww+GAaSE/3CED/PytdUmvTHActvz7vgSc6dO0gj8i2vDccCt/cXmgS2gvNuZW1N0MgnlM4LetGWAS5oFqQZh853gpcciRVrEYjcZiw9AdRLr/DO+KUAoQcjcn1yM8Nzf+LWVOv2oyHZ/b394vZcrIzBp2Vl/kU0rLEDHjUkvQuvE3sc2TrWvrYJ5l+YSAU2BG9C/b/ApQMaByTXmBobCxpisQVdIDJvoSQaWP+/SB9VWNts7AqifttEYnIGUtiTPzR/qLexm9xS/BbIG31+vvTVq0/0bdl4x5oR9rhn3/SIgwOoSLzuFducjYiPiBEp5KoEf3V/7KnNAta8kGWkJcjHCwbJy+4oXFjaBuS4FBsSOs9IUSjJvU1aEsehftPm1WtdWLHQ620wa0Q6yhO27H7gNb7rGQyMo41GvSFFabkVTD07I0PALz/K2gZ82lf1cK8zHn5eVmlMP/UdLeOQLRIptTD3qLcia/LID/RktpteD5p5vXOpsLRLYdqEjnMyaxL6UBlvbQwJ+uK2TdcofZHoM/kLj90BKNZPqjUNmzuc8B5NSIeT1/pHZe4iEkKQKlpbfEySivSkqSbfA6E4hOIOiYepCk5xJqupvRGjpys8dOjtnSKhmT8BaExte9se/gPGTIKORxwSvrRKi/IBZnZrxdMnWDTHEdBTtacWVOuUJpfNJBeEv1/xVNqlk9XKF362AiPzhci8SeUVdbIUhxwvlrnbAVNq7RDqfdHAC3xHEuwYoSFDNVOhl9E61dTGj3sNbiETRb4GsJdcqmvRNrTSyqqYrpwouN0sWjRIh8iuxp5f5Tur4dwBK3fghKTouva65Q+xqxVqBnBHeGk94oqKiK7Gv3QwRoz0mb4dX6PPQzHgYSVLbXTvs0iGQ1jU8l060uEdqtLNNHJjQ4Imm9tqncGNZfd1J/lTA61LPnPlWsaf1QcxShdYc2oUYN7euVH0XSgmhbk4uzR73eccumiYeyIm1Cr7kIFUDI2HoMRKM9q1IEQFXpT+BbSgG2fbweavtjsYRs447SUXqUlRTNE/Q2ohYf6kozjb510tRqbSKY6Tq9BWHbbVB+77Zcm9JNRaoZOO8wpXz5KZ8bdVCHpHpVjO9Qm4pN6yABV5OAdase+zs/JvodMdU1nf4MGtBxtCwLwFBADAkjs9HPtxzMcjdI21eVGCJjD6Z6w4MHq4y2T/RW1ea20JI2B7IcY8hDJHl8rG3frrZnNMHP/AkIqU502bWS+5LWhsBgcPb977qKqIbrBN8JaeKAwNyuXNnL0MGMd6FbLoaFaSDcJYCp5VPr3CqZMeBIXHYpy/gPQ0hl70jStP4KBn+KcHY3WcwaU0NfD/ZN/TQO+KRyEB0x3uQcmtLPz1P6xoPzxw0wWbkCaPkZZPqRLPUkwK5d6R4Ppm4d56geNBAf9s0cPMYD28XMeiwBa/lZN5+cU3jDhg1LaPFxqv0MjGTMhA2U1J7lHyuybsi9R5QRB+QX45dr2u14RSsurF+G0oyAva868yqpMofGHwNwrwGMeEKY/jvOYlO+GWPK57n6DJRXVy5HeD/JzMyvoPho0RRQVKqdgqt2d8UOHIuAPFSg83pCR+qyH8wvDQu5AxVjgY+GqYXWbYjq3/5OgLgLTMDyGCWPZMCTOYepacLwTSCCBBP5vAaH5/LqMtA7TBRNIIIEEvk/8oDVOwpzy6gt8Hs/vYQpq4VD46tnTJ8b9uptAAgkk8F2hfd/6Dw4G5yH3owLjrNMNuBNIIIEEviv84AUnk1bbAsn09SWBBBJI4HvGD15wSsnClmXuNi1zh860Zsc5gQQSSCCB/ULKA1o2K4EEEkjg2+IHa9qqaZc+bSJN3UQmRsCpWWrsDYvxeaNXrVtjh0oggQQS+O7xgzTVN45N/yX3aR8lcf6gh/Pjk3U9RTItn2lsQG+ura4fm/q4LPrhd0MkkEAC/534wWmc9Rmp53HGn4Vp7rXnqdiQUrbi1mCMewxchDWxIu2Dxmsc7wQSSCCB7ww/KK3sjdNOI5m4SGq20IySmxqEaZLGaGk1qYUFzTHnHTb5SiCBBBL4LvCDEpz9d2+bkKTrQ51bNXqTtvToqetaEreXkiA32t4xLMQWCpNAAgkk8F3jByU4IRBnhKS9GDGJSbUPkiaWHvHeWiMcah0nNPkBbPZdQtN26Zr1S/upBBJIIIHvFtHW7n89NoxNk2oNNqiVtMOkJbQP01Y3DJv7QO3pgnl7jP3g9TcGvf+Xo/xW8o5hdXX/Zwt9JJBAAv/b6LbglOPGeepb6ftLG9IbGmhX8i6XbYOMY099S82WVoaMjr9+TKrJOdNpjWQv55op5Ip75zx459Gfbm7UmPRpujytYMrEd5zgBwS1oDASGo16vL+7y9JRPuvT0jx7e+3Vjw4PVHSyPB4Z2L5dfHn44dYZ3V48uRtQi9/GgT1xinorCHTjXkdB9Q63hSFixkOcZdXaY3+7HRJofVAia7wdBwm0y2Z6+lOssx0wHTDEw7uKxwUtDHznnXfqmnan6LDrJNGtk3x1nhc80xkl2uLqhNZ2/uncRf46e7bTONtjv++Iwy8UMa0Fat91QHy+iOWvCMaPRxk/1XW5EDpPZwxPtkcbHbooPyBumsklKp/taNpJ2bZ7B/HUU089xcdH7abZgaCdoXFs2j+FSji9DX9Scsn5g2kf1D/sBIkLCLur8TIym2Ne6KbMzUl7dwLcJCg9193TB2l4Ceb5eSYCKY1TytcW3P/kNcPWfdBgO/HTutpEvzOsHzlstPQYc0B3NX3TSRNktPb3Easa7iO3zqBWmvdql+LlZ0pNjgZ1DsfT9r7Z9v46WyRjm7km32OSvzSirv6A0xeN0sqq0aD+TVJjII20kNagFDIZNKbVMD+kBXNLFledyHR2Dl07jynMW/JYHyHMWwtys/Lpfk5F1WW6Js9nnHNahlS1bsi0ENJov/dPPCAtVUywpfl5WZG9g1zQXkfhoOc2xHkS0hpGWv/lM4yKWyZftd0JopVUrrgBNLkAtPZqXK7XTf7IrGmZqx1vBcoLCuJ6ocmhnPEW8N0bgW1Ji9xtWh2oIpu7uOZMncuJoMNRmpD7UAHe6OdJXzx58vFq2+GyypoHdWHMoS1F6N5F0dIXko3wrkd9mph6W+7EbxxnhdKKmvsY12i/I0TLAyqtoJIUlo9r/H7Ke2llzW0g39uzczL/Zj/l5D+g34hnTkV50RqWG1BhlkSv6D7//uqjLIPdjjzdgXh2OM4KZZXVl6PCWgW52TGrq0ejdNmygTzkywHfnQze1UHnesFZ5R1T2/bDL6qoGepj2iy832PrAFTK1N3FfJbFZs6elvmxCuigaOVKr3d74DZNimEORyA4wiuJIT9AemLqQ+niFT+GZ56RdNB1t0+6OLJ9RjRoDVeD6ZNBwHTUh5Bk8gMWDt9fcON16jtESUXN/cxnzCu47sqY7xKli6svgZrUOz8newXtl6Tp+hy8f4rjHYOSiqrFYIM+OpJpCRGAjPcik6h2mp8x/W6SC6BpAejwNurFmxQfMzy3CyYHKoo4pEEmGRNypbtvV9kD1efBbyKkZ1+usS+g/Tx5R27Wyw5lusbajBGTILBoC4zjwSw4aydojI/DC675+LSj/U6wuGCcjUEmLsNxOTJyOYinDrpGWagzgtnniHvk+A0kwxI7JuRLaAU+VGwwFIoeh9QGBvr0D4EYJqQG5BNCfAsIj0ELFV/kvp/Sp3NtPARzl4uubhgz4nzmk1uQpFqk4VrQ5wQ4H4Z8JYP8ych9X5xTQeTzkfoii8l/NGSk/qNu9OABdgwHDhnUafuNlyGgX8DxJcoZdOKvIt0vgtmVtg05eCz8YvahITBD9MDpavuOWhqG/LGDNclrDak9KqT1KLfko2CQyOrxnaG08tEzfL7kLBA9Rji7MIPeJ3XJjpVhdrNmWWV4zwmBsBkRLKUV1XDj03WLlYHXb+GCcYuLd2jRYSeINrei6gpu6P+AyPrIw/XJ4Id7UMCXewYEPl308iKfE4wgSysenYHi/yPK7p/QM6+TOisHn2bvMBu+hDZpzyrjfLKpm/ZGhFHwW3uKvYbxqzA3OgxfY1y+DvqAthroDX4QbBV47yWm8+e5palFmKUQl0D40SQMBVrp3Ax4PkUZnIyKeKfk2jTwR5B7+Jqy8kcvcIJpps77SSYm4iW/dbWxCKT2E/z+yL7piKIFDx8mg971CDdWWLIQNf4m1IwUQ8r1EOQXO8E0Q5OHQOhfrVnijxB/L1Ha6Uz8Y4aDe5xgEaR8GvAgL5Mov3ZYHBzhhfYinotp9ElLlzqfhvT/ElFd5TjHgBayNrixRjAtRAIWylYRZMhY5vF9M2/J487i2vI6K2zZykY0uPYj8PfP6JLpnt7g8xuUexwIrr0GY/RFNPzP4jgFz31E+YTsfJ57tK9VGE2OlxaEN0DxQYxM002tmvgf+X3UsrRH0SDWBsOWWsC7ZMmj50I1eQpl/lsuGW1X8z4K6QXw7nX7naYoTzvNaNyzNZt270LlRPw42z70d1LrrqSjcLPRdusc7lPRiMSl4m1D2xs0+mJ+WsNx6ZNIsx2+uqGuPiPtjxBUZytPJnvuED1UNAJiFEQ4YHOYVsDH45G9liJADYxNVRs+HTWqzz49/GAPw3OZ2msdoJAqtJOX9k9TIqk10zk/0ct8n6/LSJs4sq7hcce72yi8eQIxgepUmFu+Yruu8Wvyc7MonpjEUtPSAbT9VnT1RBAw4+b2O112C9K6LxgIFiBTU+ZXVqfObLfbISrrKUMGJB8cZZadP3/p0t7ONeoan4XTT2dOn+AK09x7lj5254ycK3fMnp6tzXmgZoyXG4+HReikwrxsdycC0qSOh2B4qfnjPq+j4v6UzOuS8uW/0HXtnpBgaVG7LoIn5R/LFlf/BmEUX5CRFUMkgNJkhcW0sGVdBOVgGZxiVm3Pn5oV2buptKJqCjfM5wuczc9c0PLxrp1IZh002w8g5FdCO4qu6DeWVla/5fF6fj/ngeXD3F04oYUG8ZRn4/bWPNzeT27dgTfFizKT983KyYxuuK6Bhv4XKCukob1T4OxWCbZrDe/Y/Pj+ulVcICPerjRdF75+g/sg12OQ59PA7w9C+C+LNsMXLnyyb4AF3gR5LizMyfq940w4p2RJ1fXhLUY93VCViW4FXcSWFW2YEC+UjTumtu3sCithKpSLP7S3PqHYKDutDdKYNS3rNeemA5g0L0X9yC3IzXzGcdpYsrDqmcIZ2V/uV+PctH37oWAC0jJjckL3Xg69TOe32S5dI/p5unYPF5H7du9ogmBCJbx7bXr6keSG1m8q+TjBerUOSgkjhxYnS+IANU7a+RLysZCuiaj22b6GAqvu46FZN/8GgaWEJoVyQ0byoNB2Rf7KDz+0NxEi95KWShu7qQDfFjo3KGKYV+02wrLQ6HbMgOnruL+RvanvgYFML9DtkILcCWUonGpTotVuB7y/x6YtrTF7Vs2cPDmi4cDybYF9dKJzq0BmvLIIAW6JO81w+KHCKRGhGUH+1AkX4L0n6AMGD6f+NWgaM0zLuqPjVrVM5k/LjmxBHWmoo2BZ/vNBwj/dAdMM2vMnpUuqFD/EAxiMhYOyw6ZjtGkQqUeEkgdqz0Cwo/JzsjpoRzARf4c8PadL/Vq616Fuo4HzBAOtl0KjmVtaXnOWCgh0xcgllTW/RP4PDxmBexynCAqnZdfg9BbXjcioEuJmbdCgmM0Lu4TdBuwXnMOa0GiLjqz3cPau/6ppsPJw0OoPFKI8V0O4RwtNhcKp2Q9FultQAJ3tI0P15sAhYAyE424OF01Xsly7hGQ7wTMxmxqS0KTzfquN6RVTDMZBdGTB/legV4bBMcmcX/vZyUck2a7x4T5DgsMFDSXyOIdXnbl9DYlC93RQGDqSGD+IeaTqlxv1Qf1H4LYTQYAAMpbU2hu0gJRDesSOfn1bGsam/+a9ceNgJu8f4Z6eFXiPMhGiK5XSDp3raNAA/MaxaWsNzkdEB3AvQScqDFLOd+C8HalqofSTP8XuvgFZpHCmJdg/HKfvFNT9DGL3LVm8fGpZee3N9lF9swxbUwSL3qESaRfyBGhSN7nh5lbW3DJnSe1wxzsuDKZfjbwtoGt/cEcpsjh6TkVVzH7hoMFMVNf6kvLqV8sqqifQbpPIc4RqsBDOBWGKYfa8h2MG9d0WFa1Q3T7QVJJgYg0HNeMuSk3CFTHVMSEGpp22NQkm2XA9LGod706B55yrNoCXYD6ymXQtBLtdCnYLvV95tgPt/xMfbe46THY09J3uUSWkeBQ/GWTmUscrcVrxLZO3g59zoH7+DhpNZM+lzoDSPQtpXl08eXLc9Wehxf4emf25c0sZ9xhN2sko21PmVi5XB+17jkKKmyFwrFnyQNWJdnj7mfkV1adSmp0gamM2KAEzNctUG7WBkI8Yhl6prh2AtmfitF/NtSv5hQbWufKpetk9ULY6GtP0fLTA44wH51VWTZ9bvlzVj7k4SipWTKO8kb8w5INMsmNKy6u/Bo/eXVZRcxJtcKeepZ+uACLOMt2c4eQm3dXQQvDbG+wVt5/LBT2uDlzTU8jA5pAmfhoU4qwQDjoHheWc2w7yo6MVh4fLiFlLH1gMyU7GZfNnpMQxUuSkXH36OftwerCH1fr2urS0Dn1Z0ajPSL3Ix/gVlP5oxN7FYuDubcU4jSR62OFsKtjLgMpQUJozGZc/8nB2ElTgk7nGT7EseTXStKkHB6mdyNHYoJLyK0atqe+wSdZ3BWmBSXRdSAbSqAP/UD3ALB2yCEcnjAWR244gcYAAV3p7cbUR2Ax7/+0yXWMxfVwFuVkLLd1Kg2BeBuHwS2ayVWWV1ZFNvGbnZr+leT1DNJ3BZJeDEekbnn785aL7VrgNGRNc7zwtUjMNVTkGoAyQteRuWBvtYiupeDQD2fW5m9LNzpvwF5RkfdAXOEMF6DYoYvv1Aq1WV5aPzrgJvrErD+BeFOZk0paV85mPKUFDFbOzygnBrOOnc9qgRYF35B1AEuf6BDhkg6jZaJSyYbH+vOjOO6PDRIAng5pg1zBNIKz9DEyV67TTT48k6aiQ/06cXimYfq36cNvPCC5Bgs4oXVIzku4JqB3MQtV0bjsFIo2bDnAltSuOXzB+oLjo5JVxnCXqg67qCQpO1REuxzl+s2/I/ihosRM1Q78UL9+Hxn65V5cN8yseT++yj7NhTNrtOsqYVChlHFPKhQxDUnhc0UFCBJXt4sZThs9J/duGuF/VqKWn8EQDpI2ebEpf1fhXx/tbYXhd/WpogIdOf7B6IMVKZBbJKCcokjAhxgqP/LJu9OCjM9Zs3mo/0YYvoZHuES13KqFJTzolQjmiSzpTau0rG6vGjDlIY+HbXBf7ETuUJUVDULT8eOzqTzvsPgjQV+LHYJbPROA7wSS+JkvMGrWmIbIt7r+DePVHMMFQQXfCXHzQcVJQOymKcOxUVKm9Vzg1q9t9a6WVtagwon9wj3gDLbB6OagAfrCor1tZBS6cfjw6nr7nnqX9gn7/N/Pvr14w88YstHcQrvZXVNLO6MhBq7/a6zHOnpF7+UpooJtR/+nDYXw+YdrYMBNbtK31Adn/mM2mqdEoAKUFd45YWkGjXQaF5vCS8qp3OZgGnIkA8hAhoP1p2st2qP2DkQnhcARq4odQiDuY0C4smH5M8tXU3zhnSVVMisL9k+72bm391dzyqkVIV6hNvLYD096EdP5N0YoV/uKJEyMLebuABn42l+LPzi3las+wAf7ruxgSFQO8tkdBnK4GF0UVK1M4a70YaeSlldXvEgNsD9MQa9YKFZG67jIpnKWJv+mS/wqXd9F952D7oGx07EpgrA9Iu8u5AzojSByAIToAj4uo5gjljUYza7FzGxfF9nbR9NGVjjlllTWPoA690Vmjpv2NzG+uTVQfhex/pSlBaN6OuyYSVQTVIDA2xArqY2yXdkDb6wpZBZX3AyBAF1BjI1t1at2phZXBXnazT0lGUv0e7n9Qjh8f+7US2GM1Z3sZz6BUEHNS6twU0lm5O4cLPwsv9nFOc+UjgUnTRHv6btLOAeM6EZoRpNU1zIc8Owd63bLUY9Pvdpz/bcQzP3X8wSTs4CGF1aG80cS6Wd8vqMKA1DPRLt8AzfUOIcSdgos7EUcBUvJFSWW1qmxk6pYsqTpXPeTgH0f12YW27TP6kkz3pRWPXqc8ooDU/QW/tJ0xwO7SvZ6cu6AV2vdtKKmseUwKbc2I/kkb6cMPMloB7X7+vCWPxfSxESAUr3cuUWxtWS0prz0OOm2GrvMrQK5iwTjyIYsR700g6ol3PfhETP8sQUQ9H402c1LT+nsDf4Z5t72korpDY4TG4AyPx3elxeUKuid7MLr4aHthWGIXoEyzcPy6s8pZkJu9Elpni6eFTXecIpgPuiPOXwR0/pzjBD7VWH1zc9w+v7jYD0d4eXAs6thunWt5imZcp5EDc5HmS8FQv3CtBqZrJeCNk+dWVp2tHowCGoeJpY882Z+u8exb0hKR0QYEZyTE5UhKpAE4IMRVCWl8UqfGQAcUo7ycywiglPwDDWX/TjXOvoHeI6FJDaGKSYVLtGwRYl/aqob7GjJSx0Gdv4rKnJgRWikNnroJt2/TszGIKn0Ka/PJfkrmAMA4BCfZJZyJb6D24AXRkV+8fs0a6u+MaMIfZGT093OzMuBM3XQ1S2oAlPbm5JXS6kZEfaa6DEwI2uPZcNh+oE+T4PzqYz59s0OrHw+pq+shGCAc6tp9w/g3EE/jpLZeZaQ9qOeu3UbFyPXRpZWPnSZESD1A5q+pC2P21I5fG31a4CKQYF1hXmaV4xTBvCU1KZaQ9JHowVCSmaYz/eXSyprlsCnvMQNyL9/WkotS8hXmTfiA9jVHGheWVlRfIzxshn+vtimYpJ3HpXa9ycNKUKqxduXV07ihr5qzuOrmXknex5uCwUOZplOjM9Yf8h/palD0BRjvulsTZiM0ghukP/yibPIOYbq4D/Q5dOXKlY9QWHtYn6o4KEbrOpCubFZOVoeKiTh+EQqHqCtCDYVxQX2c8aqdUh4cTJ48OVy67PFxWiD8OfJ3FKTWHYYV2mkyIxvtbqkIBS+5Iy9bMQD1cbbvOCnOnfjN/MrqH3GPpyEU6nzrfeTlDBT+2pKKqhM9XM+HHdgsdJEHJfA25Gt8cc6EDpZWd9HG+Z1AyjKEuGtWHB4pq6x+yzB00jJXFE7J/rKsovp8QzdeLamoudMjQ8tMb1IvaZrFqEKXaqGmUQi3zdDYbFNY9aBXT93iSxjXBphMPgSqbsrPyYxYZshXGI3jONMK9bS7aSDIuJChZPGPeJp3B6j6Ha1HMbN08fKfwICODMhR/O+xPicz3dD4zWjsnoKSMMVobnozkJKUBuVnAcp7Rqcap8XE9QZpWI4gIdYAE9IXO43rqsPX7rzAD7QorYeuX7IxY6hqQTqDy17que8IoSQ1CBwap/Bn16zsyZn+sySom/SOXobOvCl6HwpXPyZVfbzwa6HaYERoEqjDGBVCyncpry6oMri3KaLll0RzcnAFqvKT2hv0sYou/y+Aln4LY/xFrb5/TH2GBvQZ3Dv0n4qgaEVFfsm5BdPJOpw8mrRmQdDNBO1mCmbNBFNT/1UHQIs9QtflZOc2BrOmZj4FIfxiScWKjFlTr3of5gxMd9kESi9jPu050O9QGZTqK3px3qSv+nkCB8PtRW7KuSjDV5gUlzDdOveOqZMig7cL8rLKpTB/geL8aXMo/AcIi0qk4h8pZr/DZ8y4nPpWXbCCnMzbUDJXIe+/lq3Ga5ouYC7L34e3fzzYFbBCWM/oIbkX2gyKj2s7gjvmq6fbIcit+XjnTldzaoN4kwtPk3MTARrt1yGQI0OUqAuCCfNwVLjPUTkesbj392iaR1nMOmFWXvazTjAQ3iIzNHLvgoZ2mWZgOiKOmQwQjfzczE1CsDRYPdtMIWotXYDG8tCwxUYX5E6IfJDhHmM76PzcYaFQt8x0r7efiXoQGYLVHjSwHzT+SufGW45TDNCwLkDtO865RTqzXjZDoR/D2kgzNc9LWtisYUL7BqKlX8EUu3/09qkTNkhDOwXK2BBLt14IM7EYFexl5DESDwQa6C4fFcIsI14lPnV49faUVl19sImAsTd1oUcmWrhAOf0JVpKqr4ZmNWlMPKbpvIDiId4HLWcKjmuT0UctNN6Zv0Rab0WeMkNJKS9DqN+Bxv+m/JwJ90aJijbI0zTj433p4QCZIG4ISHsw0zkjPmj4M31dHrBn2x4QONn1pr7QkLBqR9atV/0bLhrGpt0NwXSLa+aQpMb1ZkR4NRNxh2/FwJI6eNX8avT7G9c7TjFQMwoMzxswR4qp8q7LSCtK4szuvwR0T6h37yav2OHT1iMvy1Dos8HQutuqkpBtlSIfdmJfxsUtdobB5jgJIZ9Jq2u8tD4jdSFUlJvJz+6tBYMhgCnkZSPqGtpN1PyPghUVSVbcbmohKhBNO4R7x3F7NMXRDU9fSRvS0+PyQLypjfubWkfx4b2wztrMf/pCeehXfZCWmJk+ESiTLD2d3zl+fDj6uWhQvH379vX4/X5BGp3jHBeUv759X0HYzzuEHU/TP518RdMhHpyw5B9JE6UjPk075ttFUdFKLw25hhluf0SPBQNNeSc0tb+NdEKTaES9Ix6Nu3pHXHSWT0JXvOWCBvPH60/NW7TI13fnobIzXiBQmJGdlDOVWUM62ud2aM+rTvqJbjG0a19OxM80r7s9VkZNrSSoPD/1lEerrxeI1x4TrHzaoWFs6j1exmeQ8LH1LggLqX2VWtdwBO5UhPVjU+clMT4zCI+oN+zkujV8xPsbI9K+YUza3VC9b4nOAWl4STRnkhDlQcKKEB2WhijtNs3H01Y1xp2Z4OLjY4/OaE3pMQuC8LIW2Ix4jOyqV1JXN5xfPzYtFwr6YhrqFERjYOfIzjw0zTXpdY1jGjPSy8GquRQX+VFDgGggOBsubchI+y1uqb8l8iDyru0SgQHH1W1KLCaSQAL/n6GDqb7xxKFQe9kE9VEIILHoV6avvAvywnYE0oKsKLoJVaYt432lZZzuONmI0xkAYaVBuNkHBFkzdGE6mnDfrNzh5vjTWZOs0/6LxuOGj4Kg/2drSsq7usYuCyAe6nOF4NfCwrrpneHDU5CE+ymFttB0OkHxo85Mo0G8kVuCLb8jt4BMir6jOOhDakJoJpDA/5/oINbCIQ91Oh9MgoIECAmJFtis0MoWqQAOWENDCM61bgQkYG2RJDtMwqc4XKgr/KiQdO382u/CHW7JROkO1kGTTGHeNfb8eelzn7I08ZHl1Y8Ys3bDhoOT9FchSLmdPvUG9eshyce0J9NXNb6uHnK6/dveTKGi4Ho4ztF5SiCBBP7/Qkd90B4KAUMaogjCgka34aLqo5EjB24YM+bw6EMw+UcocZH+BRI9Sbp+5sbjhsYM5WgTRvY1iZzogxLhiiEy122Z1uan8ZjBvAoNY9Ju8jJW3gQN0wPfZJ0jIfJdKKhX9/TtGzX83dU0jnMAnjzZciQxCU9XJoel+Cj1g4a45r8dpC3VSFNzJIFwpnhMHGuPS+8wZCWBBBL430eM4Hx36NBePbgasKqEA4E+nRuMTzQ98humm19oUQfcayFU7O/7jpwJQZIK6YvRTskzRkOTkgzwLTi2QupujT5HH3j31qCUuyG7O6zionN2rz2DR4SCQpSbAe2Q9FUNPxq5uuGxo979Qn1xpcHvksnb/DTgEulTKcAPHrO4xnJx2aED24WTHQVk6TN6VnUXO9mgkQS6JWPGKv5fgDrii954wyiyx705qWsDdYjTh472B7k7QWIhJevUD6BncXLfw+ie0tD+TB3qFIDionvXr7O4yT2+n0qPQXmkOBxHB1K937lRcbjvbY/ocBTGTY+bXvdwgnQKetZNT3Sc0XDjdON37ztLWzQ6z2ssKBxO+81rNJy0x6U/PdNZ+ugZNw907iyOaFCY7oT7oSKGUPVj06p9jGfS9hQKUYKCTkqYkADCTbRgIbgR2WGkKXQ2ZOT7DZ/RV3X4RT4OESVxvSp1VUNkqEE3EUkCTZfsaejPhXFnhoJnPTSrYl+fPdsu7BnaMWf69OkdBr8hX38xmHYaSWtaADkgxcsjVzWc73grNGSkLuaM57lf/6M/Dq3H+5Dp59w8UFLAZBTy72nHpv+EPfVUpwL4+8LSpUs9O8ykm5EKWoSAFnemz21/0JsCJTNnti2mUVpRTSv+pCHNXgGbgKsSUONR34+3EMXciqqfgg43F+RkRpYmc3H3QzXHhMNyqRB8Jo3HvHtxzTFBrq1gUqi5kZECQuSwVObk52T/say86hbJaWA0La2qvmJvQ8BX+xnpD7rrZBJKK2una8LsU5A3MTIUqmjp0n5e01+EvJ1OxQGa06j+p/t5gnfTV1eaT80tfnt+buavqdIjr7eh6h8yOzebxhRHULRwWV+Pz7OsMDf713RfuqjqMthU02kMG91TutWZsxTQxFnqrCNogD1Ye7YQ4gTGOdpt2cKltiw/L1sNaCfMrVx+JK27idgGghpO1Ep+0HqpxYVxFrwgzCyvPrgnl7eDgD+XRD7VqLOXONPvmzX1qqjZM3gH6M65eAllf2Vh7kQaUhYBhJXh7XfMG7qXXTVzsj1Dy0XZ4qorJNd6FeRmL3WcIiipqH4VZff07Nws4pcY0JqkeNePoWwgD4LGw34Owv2epok6QTqgtLz6DhB2UEFu1v/kTrORFmH9uGH9UFiXK6HpSAjwf4SpHCc4Rl07iA5jXzODC00xaXuQP1Vy++6A0JYEyQZDC9RClvxm+NoPX+u7a8sD3LIm0HAVJ0gsLHkTKkkzCXzkL/jUhePj7kekRCGg0uj8EUbUNb7gKK2OC8IQbZh28sbN9e7U1v8otpv+10DIi4Xmvdgf8P/IqwlaWWe0SPFvpkpoh1I4DbXwtyFP62lev3mm4Q/hMM8MGgH1Uaw9DM77+/xJF5VV1kbmlbsIhkSJbnjOkrpQ6wAEudUbVEkJbT/6jDBLPjeEg85hLemcYNrR9sByxscyKRd5W/npuidwtiksGkCcuS287vOy6HQyOQLCaLRzR+s4HuwJ+z4BwXsYnqRTQ8niZI8uLocsunJ72G/P57ZYP0jS09QDAMpkuEc3bpxXXkNTJtvgM7yQRZFwXGdHgx8+9iSZ57nppkP3hX/qBOmAokUPHSFEeCP4bnPYGzpxe2D7jzQubxZcu7usoqptBSbmSca7LoB1cq7RTPR2aR46o7/R+gcnWAyKlj7WrydnH4CvR4Y4PydsBE7xWmhsNHYh3glFL1aD5FzeDbp6Yex1GFP79WGHsZRevU+1wvKvjlMEgvFBqN7DnNsIaEaTrutnQ1kocpxigDI+BQ3E1Xpz6MyQN3weIqpF/spKK6r+1ZlmDEvvDq7rE+dWPHy04/Q/hbaZQ9IzHoLCqzRCRxLaooLOrgPu8U/3SqjA2XFSh+tOAgrCcQKc1GrRyh0OFN7+NBNfvnUX0iP/4oHMb9ZMNfAVFZNWv7auv/56E5qIChON9DWNq6ClLofJnhe02BVdjUGj1FFeiA6RfMMpLOT9STq7kb7Mq7zjH8KUmUK82Dhm+ImpqzfErNEYD+vHpF6MivYoEvzztA/Wv+s4HzBUa66xQ2blTBiBJFByCdQ98QtoXa+mMO1+0DuT/IjsyGygs5V04oAHWlpeR9Yz5y2pfmTW1KxV5EhTKJnFTrRMUxgx+jWziovPoLFtHQaGE0gThIBpvfXWzGbHiSr0CdBsn4ZP9fjxKy9SYwypvXbIrUw8rj3BJH+xIDczWmP5cNGil8ft7PUPFZJeyl3rCEBe/UJYZUh7AQTvn/LzsqLWiW0LR8mHxhm6fdIkSrNLvy4gmdeo/RfiKCvMyZrrOBLenVvxKBpOa2PZkuoLImt3IsbgwM37ii8r7nS8YjQ8phrI/V5+bla0svExjoz5S6uPih4TWfJg7aHSlKcbJsuwDPGvhQufvLndZABtX9OeHSD6jtLK6t8V5GRd4jjb0NvPVVJ8fi+shumwSMaXVVbf0H6NA3pAhmRz/u2T3Bl4tPblC2UV1Ws3bmklC2G2cnVAGipo9Zwwra8589KKSTHTKf8XoDROEIabQv4GN6oWEleSB1htG+REI1rn9bCT1sPUXY/79QirznRv0lnTPsFz4Fu7TOg3Sedj60enjkXFsSJCNuL77yH9vcZVe6zQa8k6T14/MvViizHFoFFCpAPS6xqnBYS4N/Wgg+OaSlRTKX1uBO0j2tVq3RGw5N6IOwKTWa9rrD9UmHcbx6THDsNqh4aM9EcFZ89Aq+iBFvuN1ceNoulmBwwaUA5D7iZI7dnx8qt7ki6D+7mLFy9WiyaoRsyWFd0Cyovag9UQYjQlcTm5UWVlgj8vmLxWaqKdAI6SXLFQxW0nsKNSYvaQVyPIqSef7C5zZ8/mInj7DO+PdJyUnzPhSscpgunTzwsWTyyODE+DdudcoQy5pgvGPoA5ORsm6ZtuXx8tex8NckQ5kNztQL94gAA6HdkcUJCT3WH91Nm5V38K/p4LWtGK+3aeUSx3ji/uMIC7MyD49dD41NJ27dHe3GaWPA+FtHLm9AlfQOC91eJr7bCgCJcs5Pf5aFm546BNRlb8b6NUG2g1IxTgITOnZi5GG3cPFJASMvcd7y5haeELQHO1tqiLomXLyBq5geu+W/p5+9C6FufMW/JIhzUEfuhQtFx3/JDDe+j8p6SduMyLmiYtjZ2WVteQhiM13TnU9Wrn7ByefaERYJ5P3GfpTIPnOWflmuSKyW1t1IUb8ttDBPmEFstaz7h5FMwW2hAmvCF98G8axqbVrc1Ipy0s2oNBeM5gnWyaRv1/BEqZfdBvW4pP3bBhHypEaSTljhedcAzsYfA3GjLSXqP+140ZaWnrx40csX5c2qmNGanz4S49XKMv+Pb4AMb9hrTqGo4fEVmCq7s40ux1CN6Ygng6mGKEwX2g+UktYJqHqLLF62hlj1+WVdbcXlJZM6ukvGZW6eKa20iTUQ/EA5Pe2TlZT6JMBTTYGcy05iHvy9VScNTL6FQrCFjqLE2FlvIkwj0NDQRH1bN4Tym8FYVsenWU23dmZ9M6YZ8FfXud9SfbqrXgZjIe/kbFvx843ZQKQqhrXpAz8RH4rM7Y2vqy0ngB4m0XlBq4X4B0O2nGUVn1XPuFSVzgFUPAD7RYb1xYhvE8cjsCcdoOkoXLHqgpUPR2DurDLSp6o4NAKlqx4iA0blZLc1NMP2YXuE3wUDldmJZWpjM+lfaSUj4OaGrM3paQCeqdjexXzbl/+bHkHpeYQl6NRkStXlSYm4V8iFbfwMHnKD8Hdhl2hL+Xl6Zzxiwe4gt6fgE6/GXWlCs+mTz5whYkZYUQ9gfn/yUobuWWdwl9oXa0E8VkEHONQe7/lPz3h2GbNgXx6J+oH9AFfXUG0X7MdHGSipNidvjqu8DIhoZvZIid0GvLV791zTWvaX1zkG6M0TX55rtqIH8MuvF2W7jbAVWKY5C2qvFuEOdFmqbpZtUN0yws+tL/Mz/nzzHO62H6NHo19leD89sprDuhwH5MdfJyaekxy7B1B0yHrYyk8bDo6TjFgHbiw0siKh7Cov7IPZaQ30hB66CIb6A5bsHzXZiRthBjHt8VhscDjYalhbcepWZVKS+n6eEWrWAotyI5D0LDoyXalsF1KYzByDYGnQG8QcKrhzD8jgkfVa05h3hmXS6OTVCflaM0TlI5XRkd2vrxBXhFv3lLaqYIT4/WKNZUQHE0QEg8LJBuPLYML1xq6Ext5dABnDYY0zpd3xV81xvRt03SgCQCh3yDYv6aaM5xCGltTU/f1p6lCLShnz8lOSkqI/FRtrj6cmingTtyrlOLhNwxLXM18vGqsKxYzRwFkdTawqirAjw5VfcY/1yw4OG4/ALQotSRjzyM6ddKEbseQbxEE5paW1Uld24VEDYX/HWLc4vi8MxBGcX2Of8PgNN4TK/GLwhTbXQcUdlBAfbs8e+/391+MS0oxDyaHulqlnQmUxY8dA5RVlEXPzaVOyuKAwOEZ9OhW5rVKjB4Kztmw6d/2RMOF/c29KSeIU9kObHuwqVAWx5igXuZWtf4y1YhYleFQWAKT40FTUE1IchpGBf1h5LAxL+K0wmqrujjRCtvjbtjX1covGHC1yidrajotFZlB5Q9UJsOgRRISdmtxBuKhOPd78zOy6qenZe9wj6yqtvv5hgLW4jlX3/FxnA4fK3FWJnTjxkDi1skIHbBhH2jcGrWq4V5Wa/m52b+AUdkZXvKbzxTvXTZ4wPw7EFhn+loWpGVizQz2LoPKe8ZvXFbZ4jWOJXkcV5Fc4qhjV0J2ldAnztFiljtlenaZ/m5E1+ldM+ktE/NfqW9WRyBNNag8g9d8DCt6tQRFtOm4uXvQIbY2UUV6qu3VBfmZlYRvemrO7T1J+LN36ZVfVBPdkL93q85K3WNNP/hsB4kHaU4gDPRNEbMcQJDiSclkdKuFl95CKr478wenkV41iWxwtzK2jt1XT8cjcI2N0685RXD472g4wInHWGEvCeC/l84t8rs9ycln6JrbK2dvmrJRPBTxHcMbbznBPufAFg/PIUGc6t2wyl2A+UflM2dLsYaD2NXb/ik1bL+7A5et4VQm7Bwoo6cv1NIsQXpV8tPgXnrnTbwUPV7gFBpdxLZWVo/2Re6AHJ6AS3OqZaPUg/RyX4xPec4qTMFIXpQL6q9S6e23DgknHr8+5s7jE/tDsD9WYhy9oLy2pghXWrbBSn/hEp+r7tIAr0/RmIcIGC+Lb8jJzOytmN7WGTIdgFFB9Qe+85GWXn1MC1o/hP5uA+Cw/GjaGylq3jGdTvx1MOcs9djvrwDuP9R2ZKaaXTdXpKrhESJJlp1B2UyQePGyyiDGEFwIH2chblX10Fz/L0V8DxDw8AcZ4XS8uorOeNXMM2IGeLzVZ+vKOvdAnj2DlhNj5c8ELttBm2CV1JRfSt9LCtdUvsTpNkIifBgyxRDLV0MFThg2YyGpOxLy605jyleAwEj6OcN3oDEnADWg2YqFF9U0GLEmpgJ8+UCzg0VnzpMMcw0zVqvl8ds+60neWKUqLnlK07Xmf4KUt/2JV7I6kBr6zwh2BA7fXJoWLeGBoOhGbBG73VC/U/AAOe09WeAuqQ1tpraE/tbmDcepM5mwXz6R1AJEeWifl20cZIj2r4jhLZlXXz6X07ntIoRor45DHVPF1aH4TRdgZJMiVIpRsMBJkU9tvvH2uO8TZuoss9sHDP8QRhlz0JDz6Bt2+zGws6nusKPG4MaFyrFl60au2RkXUOHDcgOBAW5E18vrajOEbr2PrSOJ6Db/0lINgYieRqE8uLC3AmqD4xAjQDNrDoQ4JmunmCm01MnUDM4l0OQlvnQZgwSe0p44XmD60/NnDrhXcQUBi1vmVtRfQlZBRBkqTAdTzFDoaKCvIklFFyBuj9s8ikU5GbdWlJefRRK5euSypqFSNSHqHznIsilXFqRr7TRpjpdxe5iqJZfe6ykomooNKHI+FAKgrI4DVrRPfbYVhswEPyGJ1gQvamcC6TnQgixP283/TsR3z3I45eMc9pS4RdIeMasKVdtpnC03BctCnsgKMjJfKSsovqnXPBPoKUtAZ3qhOQ/By2vZEzcSKNA8O7rOZP5xbmTYvaEJ5RUVi2HtUPmtlo6kcqPTHW6JlAjOrfi4Qu8RvInZthU3Sh7eOuFKI61hTkTIssMuphzX/U8w8vq5z2wYtAs2tGTMZDLXILyaEZjRhtznAhNdaQQ5vjC3Ozn6Rn4HY/T2PxtmSewjqtO3VtaWVVSUll7frz3/RAB+0j+EUxwF5j2LjqHpLxf44K2bj1gBLSkdSGhzaa4UHgqvuiD3EDRuxG/+lr7XWD1qFFHXPbCyDsP2bN910GGcTMY6P29MnzhiDUbaTjHgeA1VMq7XTqA+alydKppEWgIUlpd41hpSVoRuxS0fAHndyFA68C+dYjvXZhSL+J+YdiUP0tb1XjEyPf/PaHpAhV5mWVp42AqbZeCXwR+TjYl+zE0xBvhHak0MO+WmbrsdF3H9mAWWw/B0ulmY8jTfTJkqb5vP7e2oJLXIn/JEIiQz8wDM80DQeSxTFOJMMnZi0jjWmg7qMlsF44nWwLiSAhN2qcqkk6YPn+E5hS9NiWD6X85NL2LoFUdijh/ieuPUT7HzsqZaFc+zmnjPtVI2K0eewFuHZYf7GkNmB8MtEY0I2Fp/0R8r0ohVXrdtCON3tYWb6dSD7Q9U0h5PRqCY6Elnod3/yPk8R08a0pmhL5mOLQTSvhd6Vp6xy9iXSA/NysLefgF0pEsGLsQwngLGt1RBTnZziw8tskbSHK3qY0BM63l4L0/kHm967U+tHFpZetAb4yWPzt30qfCMn+G+mEPgzMlgomYL+Iu7rgpqxHvvkOa3LbapNoIbwvaKOqP3op0Lg5s2d0zegthxmVPpDkzjtBU4Bq/HLzS/VXo/8vRKZP8ENAwZsT5UHmeSeHc12RZv0fhlYVM79qMNWvcMYP/UUCo8M9PPtm3d+9eJTR69dprvXvkF6HLnoo2IBNIIIEfOn6wgrNx7PDDpMahVbLXk3Y2X3LMp5/uf+n8BBJIIIHvAFDXf5hg0jjcw7g3KMLXJYRmAgkk8J/ED1ZwPlFX/74p5Wt+7omdUpZAAgkk8D3jB93H+b8C+tqoM+1FzrlmWZZGZ4YjHDIvK8zL/L/c0yiBBBJIIIEEEkjg38YP1lL/XwIzRZOUNAiU0Yd5HPRL3bgy8TE+gQQSSCCBBBL4wSOhcP43wJDc4/VpXp9X83q9msfjs+fDtJsDk0ACCSSQQAIJJPBDRELh/C+Al/H6QLDl6pamfZeFQsFft7a2ZodDwVkG3J0gCSSQQAIJJJBAAj9YJMZw/h+ibvToAX6P6CuD4RS/GTAE1w0mhE5f1vVgoCWQ1LM5nOzZlZ7cf3tnq9YnkEACCSSQQAIJ/LcjoXD+h7Fm7MjjuRTjQfhzOJO0TUxPWjkRZx/txhEQYp2U8g34m3D/idS0QZrUvuZc/pUzrWb4B42RhdUTSCCBBBJIIIEEfghIKJz/Abw3bpwn2QqewjQxXzLtRD9nnHYiIvK7E4QIXsa0oBSrhaa9wDVtI5PsasbYGQjlpbXjCWEh3wpzKzfMUtYf//773d58NoEEEkgggQQSSOD/CgmF83sGbawuhJgGvfJ6nTNdqNnoRHgifbS6aYP2VjbgR5s9hnEovRSgEw24pTPi+IoxeWnaqvV/J78EEkgggQQSSCCB/2YkJg19j1iXlnaIEFZ1EudToEPqtN86/m2tkU7O2YVSQeEYlkIL4BytbNIPLZvkodnrjB0qJeuhPBNIIIEEEkgggQT+y5FQOL8nNIweMYx71Q7Dw6lXk5RJdTgXpFgy3NCncqihW3A8LTTtfksTi+D3DFy/4AhI4zrpU7uPM62XzrWQsJrw8BKps430ngQSSCCBBBJIIIH/dpD6k8D3gIaMEacxjb3COUuinkrqpSRiU6+mq3hSb2VQiNIeVtPCo9Z+tgdOkS38EUxvHDVijKZrJ0M1TcND9Nj7zPK8vW74mo8SO7QnkEACCSSQQAI/FJASk8D3gIYx6WfrXHuVg8ImaZkgtd2rqWkGfsJShOD2iq+ptWzIxs3/Knmg+hxmaVcgwLEIvE2T4tXmg3r9rmzCr79WESaQQAIJJJBAAgn8QPGdK5wbR406ImyYpwsm/brGGdeEpG477mybIzRJOhdjQn4eEJ71GWvWfKw8viWkNl5fO7Kxn8F5f4ObkR5CF9DqOsDrnAmuP7nFC0tww0eHZdLDTCHMcLLcPcp/8I7262Q2jB3xI2T1t8jtEcg5J5XT0Ts1j1I4ZRD3zx7y9aclxY++uW/AhnWVTGNn+Pz+HkEAyunfuGbOys+99j+6DNK6tLSjdF3vretWpAe1PV0i9LP0vS2M7UIZNjsu3wk+GjlyYNDQRghuDuOCHwrK9ROc9dGFTEYB0yhWUt1NyWQLGGAX6LYNj30lmf6xzoMNI97fuN2O6b8DRUVFxmGHHebdDcI6Tt1Ci2VZsDbCD02erFYjWLp0qWfv3iRF/qOP9gcuu+yyLnu5wUPs3ntX+oUIcq+3nzl9+nlBx4vSxHee1NfTd7PuSfb7uy0H/M3NoenTp0fi+ba4u6amhxVgfcLC8JlfB74sLp4YcLz2B0or1SSFoiU1AzyCH6YJ0xv2WE0tHvn53ZMm7XO89wui6RbTP9TQrBTGdNMU+s7ZuVd/6ngfEBYtetnXzLcdbXHWD8TnnLPd/lbfRzNmXN7qBPlWmLfksT5MsMMsXRykKU4I70iRez/uqhwoX+A3v7/5sNDOnf8IFxcXd5CN8UD01JneO7lZ27Vv38bdeK7L9X/Hj1+pn3hiwC/6hA5oeBbxtvbVsFBx8Rkq/pUrV+q7du3ygb9Zr16tockOz+8Pi2pre7U0yWNMi/f28HBIamJrYMtnXyDdnYnzCMbjnWnNzZ6m7dv1hbfe2m0Ztujll307N2/27BxshRefOy3EGIvw47dF6f2PD+Te8GFowXowXYZ0zbc18M0hyIdNn65A+Tji88+9h/TubThO+0VLICAb3hzQ+tRTXcsQBwz8ZJDsOZByNvb0NLvD+4sWLfIF9V59wpbRN7TziM3Ic3dlQacoq6gZijrY36JRa5po8ge8X9xyy1WdtguUBl0/1NOjR7P5ySefgC+7ri8kW6ctXuwdjme24ZniiW3yi2RrX8jWwFc9vAcqL+nZlCFDkkToQOvTANSnnlSfqDwlxYM2xx+vPinZ3xeyX+++7G9pbmbaoYcGii+7rNN6RbIj2WJHhCGQoeA1cat1y6ypU3c53grdbmi6g3Vj04ZyKacdZBh5IagE9oxsqAN4i3OlwtEvHc1CPuEZGJw47A+bvnUDtmn06AEhHi4c4PXktQios27Vj+TMfWubTIhc4UL54cd9jtJqw72glLeBXOmeznS0WlIzNZnHWqzq1A0bIg1d49jhh0mpZ0EznZ7E9YGtSJudEgk1HLqakCbu1/TevvXmmSvf2TSi7t0KaOY/8/p8PUOhYCuU1b9CkBXm50z4lx3j9wtKr9B4HpJ2w8GG56CAMhPaQCl3ofIBIuwT1suoFeUjVjX8wfE6ILw3blxyTxY6JGxZI7kmf4qYz9QZG5sMAtEwBOoZJlpTSqLLwAWlyT2IpjTm1YOLZkvQs/V46h0h2ZtciPeSmG/roNWradhCvKi+V8xbUv1zyKciMNkIGCA+nC0SWGA2v8fr9emca8FgoBXZDdnpo9G9mgdG2ztcsur83MzHKJ655VUT4XMHNG5dE2JiQe7E19ULOsH8+6uPMnX5KN45mnFWUzg1c5rjpc174IlBlgjmo6mcaHi8Rjgc3oa4UX3byl1trxoNKT1I3cKCvKw5jsu3QhGUMc+S6rtSUnrOkCjo1ubmOwwtadltuZd94wTpFEuXvufZEW74GWr6ZBT3aaCTziTbB04RuPaCqr1AQLQz7D3Qs1oz2KuFN0yIfCUgYZt0+NDDLFPkwv8i5OkY5HsXmCyM+CjDtCZuLxwfI56XwX1VPa2BjdHKuov7Vqw4qLmJn8Q0+Ru892y8sw/iakLZBhSXMc2HH7jJ3ZrkbyGJVXD9e35e1g4VQVyAUZbU9vda2pkwqC4HI5yOfBkoFUh8FkR6UUYSrQTvDb/doN9biL8mqPN3i6dmbnUi0Uorq/OSklMWt7bsq4Lme/+sKZmrHa+4KCp6w/D1++oEya27eh/U59Q9u3bu4ZJfPCtvwl+cIHEB3h4LlqlBdg9HenRIeVcIJ3vA3LphaIHWlmbQheinGAo8lozTWziWhgYkv0CN2LzyFadD/lRIrg1knBcWTJmwlMK2x10VKw4xYZjjPRNQ5ifDyYe494LOaAglaj9LAe39QortoP+z8HvG28Leu/XWzA4KZVnl8hM0qd/uS0r6daC19V3Nkgvr3k5+dn9KWGl51SN4XxbK5SGLW/Nm51zzuePVLUR4MGT9EiS5BOn+EZyRLQa5r2SADiKmIC8+lPU3oOsTuH4+2MNaHa3YuJhbXns65/LWlJ69zmvatwc8whAGhYCIiAltqDJRgE8PuH4CsXP5zCmZdaBRm2cckHEY3iemQGRNT+7R4wgoH7vJHc8pfwLSqc7kZr9Z+oj+BTlZVyqPLlBWWV2Ap2f7fH5fsLV1ueHRK2+/YcIHjvd+sXDhk0lBf2gkyvwqvP48ZHUQEgKekFB2YapBbiH+PrinRng9k7xaWuy10KG+Ta4CVVJRfbeu67dYlvk7ZlmzC6Zf26Ai7wQLyh8+THDPLN3jzQ2HQ5RPlKONsvLqYZAHM5OSkycGWlrLIb8jcnd/mLuoaggz2Isg4pEoc5PKhoB0JxuGx2d4PFSfSImng/idaN8Def473nlv2BP4U/HkyS0lD9Yep5niKbSJPuR9YUFu5n3qBYBKH9fQ1rNc6gMxzfB21RpR9URgaG5tbAOQO97SGz+35k/Nut9x1hY8/FzPQGjPKWDWm/HUcXjQj/QSbxAzkOxLUnzBtHehgT6BRp2We/zugMhmIvYpe2C8kvJHM62DKOMArmndyaBzJuWLZmyDUqebW4wFH48Zc5ATxQFDoKaBVMFmKH6kaDQjbnXAVFT3SEsTHbhvwj0dyp38Ea6Jjqjn2sJYzrN03Xa493Teh8MCbZGTRVayfl/DCSMOVuQFUldt+KqPMBbD82Xkdzf1alI5UEnQQTUTrWLPsMF8+5IPCwtL7sOTlv20ajyboCz9R9bZbDhuxHEQ9nciUbcbjB+0wzQj+W1xDpcudLSo8kXOpWwNSVwcIOrHpv6sfkxqZbLV+k/TtOq8jD3vZXwGTNGxZKQQXaksqAuYDBdSPIlfog8KR+5hHBTG5au9pqX8wYvpHo1f7+PsMagka1t4+B/rM9Jq1o9LvdhJxn8MH+uBN4MmO59xYxhn+tEhix+NKjwEBLzCDIf/HgoGtkByXMh8oeHKj+vHMK4f4fGFfx0c4H/KiQbZ4GT2NkFdbdIY3//OU4yT9tiMZ/YyKWIaKtNqlrpAA4dQEDgPFeZmDfC2aEeHteRB7hGSe53Dr47eWtLhoYFJ8+0Yvh2osTUqqu+Dknh2077mNS0tzc+iPlwX1gK3O0G6xNbQunuEJpahEvWFyXZBSCYdvmqA/+iCnMyjgz3EIC0cOgZtzFnwf0GTll8Li8OdRxU8AwedaAatN1DTLtYEq2FW0pEpZv9BUKKPDm3bPCgUFkNQF0fAUJyDKvoVlK4jdootpITGoKS86letzfyvGpfPkNiHYnWFYNbwoNE6KB9pCW3fPKifp88xIPIxqMwTICm+Qp1/Coz5TtmSmrgN0IKHH+5ZUlEz0Su0fyEPiyAHPof4PEsE+bCeZv+jC6ZOGHTsgKRBYZZ8jG7JoRATk/DuLZC8M/wWu9CJxobkMFtJf2GtqBr7raNG/48OF9xchjrN9u7a9Ts4tUhm3TkP+bRDxMeQfklruCdwKufGEMaMQbrhH2T4w0dBYcoOm8G3W1ubW+F3WnDrRwMZ0wfTEfKFDzX85iWhbbaySfHAuCF+bkLzuo8Jq0Mvyoy77+5RWrnizjDjq5Cne0D3v6GinwflYJAqP9Cmrn/SINSzo01THw0jbirX+EgoX38KJ2mvoZElpS6qGUXbITxEl2Yom3ugHJ/MdP7A2NNaq+ZWLj/SDhEf4ItWxLQXBkErlOM2C60bmLu45hjfgMGzrJBYh4gmIy9vcan/yOcxhob6g49zwcfbPhoUDotBSOwozng+HvsF+PE1b4v+ZEn58uNQhyIfmRSYMEkY79u3Zx9s2cs9mjVCyRFmDIa8cQ66to9wMHQI+PxEKjtSaJxYOgc4DOkMQinhLc0t71L5hrSkI93ypANlrA77Wj8mFAwdHpL7rndiiIuilSu9UDZvgLgej3LaEgwE75ecX2TCGLzvvhUHES86QTsFDKvTWv2tv4MR8w80sUdBsZmFdIwwfKFjiB+IL3pYu48JcXa0NNhpaFlrQcspmm5don29e4ATDWUwYFlWM+RSKwzw/dYX5BNiQgtA2SRDqsV2dcBCgkPZBV+hWGLl7v5g7sz62DCSTta550jk45ikZOsYf3//4WCyLMjptwItLdQn8Kv8qZn9qCyJ3iEfylPwX4a3Jb0CZVP1KOtgBNBjH+rhPvBprLHMyCiEegYBYprmPaFt8siwTB7k7akdHdL8tvzHvXtQG7CrKdw3uGXzEicGbeGTTyZZgX03eiQjWbEVpt4VYW/fgXWQT8TDoR4CcVnDIJtOB4e9jff1sIQ8aL8F2h2sS0vryz3iOokKlKTrx5BiSXA5mV4SzdXuvZ921rEs6DNygqV5X/02n2Y3ZmT0N1notmTObyGFo33tcTMIpm67aY+u/NrBDhaJVT1K30mRYzCp/IB5PJeP+GfsMIGGsWk3gUnuRHZ7uU+CWdEOyS977t11w3V/2Pivn/zx2XsQ14V+n/+gYDAAOrCXIcpKZ03rumfi38HK8Zqe/lHq8ajshb11/YK9UCQJbblzf2xAOKkz2leSb6TYPQO1c+nouvV/Uh5dYOM55/jEli/GC2nlI55U2r+TFEYnyujXtN04ftHpsa87utglEevjOEUcaUUAujSF+AaCZVbY4q+MXrcO4vQ/j6IiyY2BNWfCOrwDiYLyYP4qOKDnqq4+WZRV1FyFTM0E1UA+OQVW9ZuOV1zMX1R7hGlYy5DXdIT/bUFO9m2Olza34uGjNem5GWWZA7I8mJ+Tlet4fW+gT8PCsqjxfBCF8gcW1AphVexCrXgGQhEKuFYZ0vZVFOfmNjmPdEBpRTX16h7HmSxnRnDhzMmT99g+3cOcxSsuhjLyLBjveeR98aypmX92vLqNksqaWSiHqcRguqldPGt69vuOV6egxnP+kkfPg7I8G48NQ92/I8j5yuheyZLF1fdDRlwH2mzSObvs9qkTNjheB4zSiqrJaPgftKR4APVtScHUzHWOVweUlD98PNM8N4Mm56F23xra5q329g9eDF2kErz2nqWz26yvr6ovLkZD1U2UVC7/pSb1m1DfTrJMK+OOG6/50PGKi7kV1adC2byHcTYAtXQulPYVjpfTGx+6Cg1XMVSQZyxp3lvUzaFGcxdXXcE5exh17GvIiDmFOdk1jpc2Z0nVOBhd08D/F6MVn4Ny+RIKz3K85zPQ4m4YMY84QWNQVlFdAdFyJUp1hdS1ewunZH/peHWJooXL+np83jk613MgB5+A/Cy9Ize73vHuElCYS1FHciGroUCICwpzJ9Y5Xi7tZjGunSqY+JWZxP4Wryf02+Luu2t6hJLlNaDLLLTxH4EuP3G8vjVoCMXGb1rGcZ29grpRB3rPCW3d/FfvwYNXSq79CPXglaDYd2PXsqD2UsiSm1FuaahgU0OmeLn4pomq9/VAAfrOxXtvQkP+nKHzufure9TTHoKhB77KQ11+GrL1ascL/LFsqNQ8N8GImiqFuLsgr03uflvMq6w9X0hxM/juDJTBqbNzMv/meMXFvAdqxliWqKYeTo3x8vycCRFlkYYbSC4nI68zIBvmoa4VOF7dRumiR9I0rs9EuY1H+eXBSHy+YPq1NLStS/zbPZy0i47uZydAw73dy7mjbKIIbO8OoAbf9QvB9Abx/LrO7je4eZHjfMCIloIUPx0E913qfbiJ9iPHyL3j54LUEtcv2p1gx+f+2SA1DcoMfU4aJ0Lh59dnpMbkJW1Vw31cWKeCNDUIuy+ZhvLhFQjfy9R1/9f9e4bR+O1GYZiwmBEvBDusk4DH7uFsHD68p4roO0Td6NE90j9MPRvKSK2PsQv2OcqmCzdvpBDah12mdq5d3/0DxkhK49i0yeaWT99lmqg1GE8ld+oZpng7xEY3DuHdciAmpR5iWh7KC6nqhaMHh61ARpdEbHwUv4pAnVikZxQKxyGIZoWuW1M+O/nkDr1X//VgZOOwPjctXJhE42buVsczzmHfF1VUpJi62Q/59qKhQnsEdmsHVflBQJAkuWjFCn/R3Uui4mqLl8aXzbp/2UAKox78lhBC/AzJWIyCeYdz+XD+jMxN+flZO+BWhFJbg7QU+rSePy1aupQ+ucYFZ6wavLhJMn22GfZXQQGdUbK46tzSRbVpNIbSCdYpmJetxXuqwBa/QH18iD6llVWsuGr+ktqTKZ9OsLgoKioyyh6qHgZi/grUREXls40+fL3j3SWQZjkrZ8JLTOOk8DRLxm/0Ce0Y8isqWuEvLa85C1Uf9GFfQKG4sSXJ/FbjSA8U1JvHuCcLubkCSZzp5eL54uLLQgW5E1aCM5bjGMFNq9Lbd/nBziPdBn2I+y4grfCPQfMcKJsbUNcf6a6ySWBe/S9gcCiT8kjcnVPyQNXhpPyTn4d+7IqhC8m3F+RN/C0Ly5NRZ76C4/zSyuqn51Y8ejQFiwa1N6gzBwrm9Xmvx4vPs4S1PgTl4Y5uKpsEr9e4D7xzP9f54VzqV8+vrFZy1AW1G+BHgUZo33epbEYDVEMxyO/kq9vGLa0/55wvgwrwFZT8B8l4pnGTIlmHEqS9IS2W6RM9M0kGOY/EAORHEQmiZyrCP3XswKSnv62ySVA6BCKlYj2Q8X1KqtL3yBjYYii6Xfp3YbfOaDPVef8ftxQQmJIGI9dxiILtBB1WpiyEIaTke5TMpzPdl5I72gUlW6N6nGnIAVSeV/COL2Ak3q8Znioo7TfOrag5h3hzRSdtxb+tcCaL5l8KIcu4ZL2of9ElMTXw6gZHNNnb/OlaEZD7OD8S5yvXj007x/Y9MFAmIpSIQvR7Ce49KSo6NDza1Yeec5+nnjs66CsDKSt00L3uHK4/XdNMc4rHdaO8wI1D6R4FbXFh/ZjUGKshde2GtemrG7I4E2fss8xleBY6D+uNWuxvPkij7nlp049oQpq4FGtO+9WuT48Z8HNUwsZ1Y9NebjhuxPlOdP8WJIwEL7euwPt/z6V2LH2Wjkb78rLv7StktduoH5v6U+bVlkNIVUDRzCAeNxGHGycdFF/0oX7gYTMmLqTWgudWQ0A/HbKsB4KWWBwQWgXuq0wp/ozYvqFHaFaWet6BE00UoGjCkShrWmK9ZcmT01c33nnUu++qTxA/BKCYLKTfQDaGcsaf7e/v3+KT2pawOpqdw773sV77ONNXIdyZoEYPECSulEIN2GV4PBO9LbzVm9wjKi47npBo2qL75Te9vP5vfC38IuqZcB49IJQurrqaeiNQZSzOjMJZU7Nec7w0amwgPx5CtfsUeaz0h5J/4Xh1wKyczBpu+GlM7JmodzQJYDKq0gtQGepbvTsDUEC3lFRU/b6svGoiCU77qTbMviH7o9DWzdeCHUbBrisHVU9CfX0AhsjfuVd8g+eDZZXVdfMra0rnP1B1ovOYQkrKEJ8MaCNBtD6g3BbIj/omv/+AGmChhT/H85vx7BAUZwq5JR9peXCdjsahH/K/QwuHG+6cmH0g7V4cUDFF14j40KVeghONP6tC4p66NarHNbhtM/XkPom6eJKmGyWlSx8b4XjtH+C2yPem/ZoBtvJnS+OOENLqz3XjUNhNa5nQD2hCoC9Z7kUMdYh7D3jsEF3Tj73zzjtjXkTiD3aX0j8Lbsxek5+beSaU/hJ4nMY1830YA79BViLPqPYCd7aM6j6Q/mPxGI1z25TSS+/2xDbCLZOv2i6F+BDPUmKPQXpiDQCpNXu93oPQMv0TPCzaHyXlVQL1QtzzyEqJ+xfnLH5kDBlQztPdxQ684wyKJxIvrmG0qYPuyypr5N0P/VbifvailxfFLXn6DI66NxWK0LE6t6YP6+enz7IKsyfRhD35CPL4quRsYVBqcXWCO+9b0RungWhbaPz2mvp6Gjn07eE+TIXcDXaNgDjcbtFioeLr6PxvQb2LmLXb+ib0E3V0Spq9Hq93WtDv29HT4/vGK+WWkDqa1JnaFk9yyje+5JRPmvStvyx66KGYzpn83AlPhIzAGFSNK0A3GA5aDtfEy4Kxhq9b9NayipqtpZU1z89bUjOelFd65t8pJLZhTFoGrKrLexv6cagIOpSmCBRhqG7goM+nVJAu6E4Rz75VPZ1ezs7H6ZZNowfHtWi6B+qu6VjOlEkno6sQ4jfDP6hn7jFiVUPb8UHHY3jUEe02zH2+ndtQHGl1DUOhzJTar4xF6gfr309f1Xi9JcUgwcQc3Qpvyvj75wbnbA9oSIOEiWgCtsS+nb17hOFOnYE+H2PnJjHjxfqM1M0No9NmQZnrYHl3Bx+NG9e70WpdDCotxqt0slmiy6IzuP5u2OjyjId1Y9KughJ4N3hjPPJjuBOA3Ofo7PIBgXowoVjS7WrQgD7lXQqhf1hqXUOP1FUNGWmrGsenrV4/NW11w/T0uvo83E/E8bPUVY2HouygS7IMS2i5iOJxxP0hGQO0RSi9h8oeRo1mCm0j+PJ2GWZj0tc0/kdn/3cGZWi6RNgPqLygZIGU8kMprPPzczJZ0GS94x5bP/JAuU+DMfgaaNCM5zo0LvRuxNXHDAcfhtLHQubuDvGELN5bY00HBcJa70+MwO/2NzO+PWgyypwHasbAKpuCt2UgLc8IETq2pLz6F2VLqi+AVXwB9VCCD/2SsZcQbpDFZB75OVF0wMzJl+0pyLn6jfycrOsKcrOGFeRleQzpOVyz2E8kl7NBpx2I656gbFoH5bG0vZJMPSlQKjYV5GQvKszN/imOXgcbB/VAAwgl1LoCFe4FS4jzLJO9job6rXmLqsfSc01NRwY1wcBD2h6pif4wEUekfBpQikp3oTPjUJT3ESiXzShO9bnwmz17TDQKm6CQ7OJM9hGGZ/idRVUH0u4dMGh4Q2l59R1gvQuh6O8WYesv4JcflyxecT6VCR3+gYPPZFJuB5/8SzeM66Vp/rpo4ZN9nSi6BriNGjtVA7uhOpPWriQECfD24PpOYVnb4Z+u67x773cQChopOvdAUWY9ofFtYbq2CQqneon9TlsWtQfxhubx/AQB/oYAD0FJen6O06uIdNCuw3bdPQAIJj+BEg77Xg4O7QwqY6O7KLpvxUEg6CC7XZWfWhbf6XgpgB+TQqFgC/yvZ4yfhHo02hJsrHsIyccKwccGWoLjvILl9Qjv3oh6cEB1GfzZywyH6wzNOwp1ZJSKF3EKdbbfw7iWYZrB45jpeWjaudNihgchbUz1WNLnf42fhYJ93ZR6/w+3BM6MyILKFefjPUmQ/zSpTAf/5ZdWVEF2xOLOG7P3gL92INbeoEh63757VZl+a9C4RhQRlCZummY8lohBKAS7H/lBQAvtVTs6QkzgV7XlrubxbyJiPlKc3TQTiFfI6Ivbw4lkIare4XD43iBk3559rQeFTN47+iD5L+Teg3A+pJ8n+Hzx5Os7dM7QBKXCnMzfoy26Dm3IsQW52Vz3GoeDMj/Fm2cjFTuFFCu8Qv69tKJ2/n4J2xk+Pvo0f2uf7c+iITuHBEWMnHBipUbfEnIPOJWEdLqH82Q1bk/52r9KyAD2UkFiFyJ6kQtRNGLNxo+Vx37gjuHswfktNFEpOl43c3Smt6AA1uC8OL2uMe7YnP8r0GcebvFJaHRvSEpKPqS1tXk3Ev3wHy/KXPDoTw8ZtbfnwStxfzB9RyU6q7xo8nMw9F1pqxoq7Fj2D1ryiPskzXg+UWfcS5+YXbi0aruy/dpCkI/tp3p08Wy8MZwbTxzaS4Q8Z6AkFvq5PoQmjFEdibyq7UUR9NR1moz0GrTs+/Z5A2+f/M9Nex2vAwZewz4ZM6Z3qx4cwSQv5IydD+U+BAF3r2byqtS1a7/1uLjvEjFjODVtKMzWbozhXHEVaDQTBUBFMLVbYzi5tQw0Twdv/XZ2uzGcXHqoxzEHtw/m534/YzgXPvDk4QEReBHlfwwYYQsY+AvHy4bDDyg3JJHpUgoYnCwVvP1XPSwntO7aTEvcxJGYnWPhwoVJQV/f0yTNetbkXhge05Ks3f86kOVJ5txXncp1bTIUlOlI2c0+j15LvUzkV7qkej7cJiPRu7nQLu7uOOvSJbU/QSs1VwpSvFlhkGuxYzjLqx9EeVyDYy3iv5yUYsfrgEFjOJmuPyhExzGcRUuXJnvDvvPQKNQgHTQG9mM0Di1o6N0qHgX68MJoiMNQFJAX6V8WPRa4M9AYTi71m1CuJ1m6lXHHlG8/hhOKCM36zcbl7Tg/oQnr3sK8a7o1i3lexaMXCWZRXLuRkbmoA21jQ5dUjRMWypexSyDPbizMy37Y8YqAjJUPtzVPhdRDedOWwhoUOjEeaTwdvPXYgYzhJDnPBJ+j6/o1lmVVG4zN6+44XZrJDX6bhiISUmfnF0bN4ibacclmaVyeivK6OMXc87fvYukyF9FjOMEfm2Do/dTxOiCUPFh7KDcl2it5KsoxhBZ6A1PzY+1/FyQLOCov/HvgchzuP2BM3o40/D16uMC8yppM+E1H2R2D/F/Hk3r98fZJFx9Qz7GLssqqiZCtt6Fce4K/Li+YNvEdxysuaPIXjMPfggcOQeIfKszLinQw0RhOpnlukt/hGM6SytrzNWndjMszJBOnzs65Zr9jOGHUViM/MFxZxzGcmpwMus2A3zyk/YDHcB4ISpZUTdIsbRKM1pMOtEtdYd24tKMCclsOFOfjaVxdAKUezTPOrVIiLSY+0E1jktDNS8JCTPBxPpp6NO1QgHrOnkDiZbyPxbQJMBfeXTNq1BOj166NWcOpU6A5gmWi3ul+xrHTQj1otuJJ77B9nPf+F4EFvaY0zL1Ip93DKaUFc3jfl4dpIcGhjTEJc8rOhTohD8lcP7LVEjfVj03vn9yrad4xb37a5bidtaNHXMB1SasInAxBp/Z1V1EBUaXRKZXssETN6LAdja1w2HMCfB6A5yE0e9y28uhs+8Mpck0nlNfufUIUcB5emf4drJ+JOKW2ejWN5XkXxwUNx4041JL6EaPq6t3lpewE/ZeANKnu28DK5EDqIaRZN55KQvCwoggyHT/LjommeuloeZG9KbuJPp3gUE37KmDSGD/HoUuUVDyaEbQCuUgslH9ZAAXqXserS0Dxuheclm0abJmv/xBSiDeRgq71qTnCY8j7kMAeUteXCo2v8+5p2tra+lUzlFL1oYk+Ezb7+w3yMO10ZK43cldveIz103OnB2l5F3Mf+xUEbQEUrFpUgz95mPy0Kcna6zZkpGBs3aol7WYtJ0Cvz4DQ3iek/NBVNgkp4d1Fez0HNXIJ5dHgb8+rqKnRuFguQuEvQof13uUaDbQW5ldNvKfH4xkKpj8L5XYbGjWKp7QgN7ODoejT2R2moHGKGs1M/ktpRU0V6EZjPncERx61p/gMe01GGk/VpH3dS+g6KeY0I/9C0OQJKGkLcB8paHVFBRzTv6tpXjPpChQ6Gle5CWGuQ7nst7d/zpLa4VyKaihdV5SWV38eYvtWdDWhIwJKQ7dVH5tL2zNgfl7WxvnzVy4QKa298P5Mphk/BW3u05h4PRSSn2kZg5pc2tB4WM+hRh+uyaNgEd8Cs/gcxLhJY+Y0c8unMUoE9XBSLeqC4TWnR798Tvnyv+ic3w7D9VGfP9kfDLZ+1UmV6hSkmM6vqLrXCosmGI2Tw5ocObey+nFdhl7gnt7bBvfRmtwvCDQLeO+2lt4+xkZLyWZAbp6Esn1XcnFHuG9y3AlglA+0t2xnr8jc1O8UdnahKn4L0BJtwpJXIZGXoPm/KyzFfcW5E/e7DBqMtJnQPKdAHjzoDTBaMSGyXBENr4EiRkuMFQmuPW0F9jxaWl5TIz1sXdhn7oqu05t37UoRIf9AwdnJaIRuBy1f8nJWdeuUCSq+IOMvwZpKhjp/l2BsIfirWjON34V6B/e48RQVrfRqvfakeP3GT5GeqyDXjgMx7vJY7HHyd0HsrpYRgKBhXFdN5P5kK623vPT669UySI5TDKgK08QO27N7ahuFpRabZoV0ABifk1oP2a9WPTjsMKNX00Gy8zQeqh2mfR121/MsWbLiZHDclTBSx4A370WTtMbja93Z+lWbLKa1TVuT+vYPh60fc876wvit635b5+BvJx+RpEvtTFjpN+lM60dL11AK6bAzaF/T5I6AZb2DFywfvnbt5tS6xntAridoDB8FUEqH8xDKRSkiNJZQ9boxVuLRzWvh2z3gJe77Y9GWNtu3Y4j/BoSgbyJlNIxT3atfWLI//+Nqf/LOrxpQqBXIwx5aY9IFzchP1vlgMNMVrfuS+jjOcdEwJv1GnbEFPsZ/DHbW1duA9tQgVocX2Q+RJsKlH4VtH749Go8bMQ5pvdTL+aFQalF3qVztXKlX4lD6NC576Jzawg1QIya2MH/V97VYe9oH67+OUjYJ+8vGfwQNDU8xGBU0FLgHEtTLgvaz8+uv2wo4DiwpvEh9CuM8BcrL/qVOC8SrxpJB9J6gf8wgbkOnUQiaHwGgu+nXl1VWfxLwBTd4w0nrfc5B196wf703hANnT3jXN97+rd1ag5N6UBkz82AvXSs0Md9i+jOO134R1sL3IM0PJCcnn43imknWenExE8nB8C5I3gWo1e8wy8rnZvhfVop/k3fA4Mayiur60vKqBm//wZ9yId+xhLwIInqubvEcV1ns1doaMiT7KxidvqmOk1L8DkbRR74Wvr6ssqYRx7oPt7Wu36O1fg7iLADTfs2Z9bPeYnfMKgzUe1Q4JbPGo8kTwcQ3QP0fBEXyz9LwbvBsbd1Qingorm1h33qv3/MxROHvwfmngN+v92rWjwtzs+52oooBjZ8MbJuwiHHrBMkklEftNNBhNZr49d76z9ZDEV9XUlldv0/ftl7T9U1cY4+hySBltlAzQytiGivGvD5/Ek4oY9NWOUlpp14hTchbpRD9pbCyg9s+2u8Me8IdUyeQIkxr+X0NvrlPF8lnz7i7poftGwec09qhKbqhJ2tez37bGUNyA7zYAzQHr4LP22HmzMv2UC+8ZZrjYCwsREX5jSb524h6s2fdp42lldVE83pvf/4ht2SDNOWzUGz2aDobHzLZaQVTr/lr+55yRRfOksCjPXDu8M5o3JF3zdpQspzEpXV1MNDSCKfDcPiNEI0M7z5m5mbXh7Z/PEMz+XHS0l6A0XK1xryNVrh144dbWxtLKqrWEh8HtwU/9Gp8A/JAS4CtB80v8vTUfg2l9Z8dvoKAdtAekkmOqOvvGgPBTkJC99V6Iv7Oy7wTvPHGG4ZlaHm4LEGb8FvGWW13lE3Csf18d0tp3e8xjGHSFBVzF1f/3PFSKMyZ8JLR1HoW9JFzYJzBHpBVmiU+8jSzDSQTcKwlulph/2b4vovCykEbtUQzWZU3dPBHTjQafWkIbfEvE5L/BPVoLWREvmaEPqN4oHw2UFyefq2NXp/3C9BgGYcqiab050GjT+mt0zI/dqJR8EkvaSRJ1NbhuKmsoubjIGSrLVdtWRq5Dvk/8pn+hqOtpOtLH1xJPBUXwjI9SFMPf1ISyGe2MyE7wjIZCfgUpBP1iXo5oyDR6qI9QMtM9fJWb/9jNlGa2tIIue/IfPvwbfCau7/cFvbPdCeOhsNGA+eeJ5jkryF1cziXH1hm0kcRWQyaNet9PhQhuQGK7UjSYXqlyJ8fUGUh1GekTgEZpyM3w6npVjXYjQX3dEk2EAo/DGrnpa5qiCzgWz9mTDrj5kQ8ledlupcUTPqLelwhiZOyKv4uBFtEgmNkQ0OnPSrRn9TtZZHs2KLjVWmy07oOaasYiTStS0vzekO0xu53g5DXK7f17y/OaLfjUHdQVl59MBqti8Ags8HQg0KhIBQxNr8pOeX387Mu2bFhzBhaI++NJM6OpTwSiFbJoFOLaX2ka+Zpw1d/qD7r0BjNoGzNZ9J6G7fvS6lnggC5oOnh9Gx0hpUSCAfiOsRK+iGEgCzB/VC/rt9MKw7ESGiAnqfJVpQAKK7PWJqIfFJvzEi9RTI2HQ3hEbaaaaPtip6HTMDjppA0E7QqbXXD99qd/98MVXmbtYOSvIaR1HrwtunTzwWfx7dwCdRDJ/YYvVto6LYe3Lm/2ahk2X+6PXBwU5hB7+HNs6ZeFflioCYMHHFELzSYPdDS64EuY3LgE9xnGXu6Xrjcxvz5K3trScGe1Ms68/oJsZ/RuwHqTUjqu3tAWOd6L8u3a/r0CXGHWcxa9Ej/HtyAcit6C90ge/VrK+mIT4sndm+3EtqlZdS2Vpp53p9rugf6dxMqxqbu5LE97ln6WL+QKY4RltWP7jnnO4PhnhuKb/rVt549S7in8okjgzxwFIR7HzSIaCXCW4MypbE497JOexgXLHi4p+ilH+w1zL0pQuxzeiZYUcWKgQbze4yDejbNuuqC7n1BisKtDz/cs29YP9iQekvTFmtvZztEUY8OCq5XQIR9m7XA1+5uWZ2Bem33WTv6akleHrbYnq7yFg0169zShsBe6wmlKGSFzG8sX8rH3Xme1oHUdu3qpbX6kzUjaWd330mfmKEa94C+Gg5s2bjP7dH5d6A+czJ5OI5kaVphj2582ZosPt5fHSfQ5Jydn/TpnRSS/oG9xdbsidlByNlO5ciBgjrq7nrkkRQpfL1bQ6bZXWXRxQzIrZQ9od5Jwsf7+Fu2dHcXKRe02cP2wEcHcY/ZMxAM7dzfbHQaUtOc1G8EE2wgmiqPztk+q1XbUHhz2wYQ3cFNTy5MGrDj0BFShvpDsHCP7t2p8aYN+1uKrQgKtrZpK2Rr835lqx/qm2lZ0uOxdkf3DrYH9XgH9lq9RFD4e1k7vtnfkAnVG9tvb79kLRkKVcu+26N2X6P0+Ru/6mnKYEp3ZT91UBiGvnvmlCt3d9YLS3oMhN5gePfULEsIQ2wNfXPNeuoscILE6B9dgmY2r9eafiwEL+qlG6fTAuCuUkFKhHtNa2sGhQwIJmYLzp8c9V59zC4MG49LH2JK8TiCjwUjeGiikZsIioHioisa/xkWch23rEtT127odJyLUjhl6LZkgxROSkVHWtjx069oQoOExo99iXBR/YWA/dpvBTwG64Nt40z+XfOLB1P/1rbjUHdAAiyYxI8VHn5US5+Dv5w//mxYWCz0YfqQU0Ie/6VIN30yOxqKHvUaKJC5CYWQemKe8PduLqJP6vWjU8dCm5sLr/OQKjQmbAeeo73ZVdbaZ5HuSXdEGSBa+RpU9BwvuMUSMjdJ5ze6yq0dkp61n6ayoUtLimdgaj04vK5RzTiGMbK8p6FPpAXjXagn3Jc7Jx/1fgtrhRRaefqaxlW2TwIJJJBAAgkk8L8KRw3YP2gsnCbYy1A2Mkh/aFMp2iKxlURBq+7/1TL1rHiLar9x9NH+AX2TT0RcC6Ben0w7ysQDfWukuKBN/xHWa0nqB2vjfvppv/C7C1vHsVPmKkpuOu27dvf4IT1KXUZf46DL6GfaX9NY1ZAU25hkv+9h6bcc3d2xp1FAPHz9qFHpTLfOh5X7Kyh/x4MGXA0xsP0VnGThXjYLGJ4j6xrUJ86GsSMuwTM3eBg/i9bOUUBg97m4gKdNZ21+WOoltPB+45gxgxgzb/brPK+VdhNygtIFykJdKgMH/3jNMzCQHhixau3rdaNHD/Dx8AO9DOOSvVHGCEHRybklLZ+MkhZLzEqta7gLt/EZIIEEEkgggQQS+J/BfsfWEBpGjxgpJZsDBW4YKSjtNQRXtaABYdBG3haM37Tj4IPjfpI649NPA+mrGt/SmHym2aLPwa5a6ACR0T31fNKs9iTOL5bC+tWGMcfGbFEXH/agWjc9pPTQH8VHh+vnvs8NRykgXSrybNS1mzq3E9k5ReDGdQCIPLIKeVqXkXZFQ0Za7fqMtC98XrkmSdfn6YyfiPdxGmtpp8Hu0aRxscjNN1A0V0hL+wkpmzQ0oHFM2kRNstJeun6WqR4AHehwnnUPF3StCp7JLQhzhccXnOfu8gQln9OH9PYKI9HHpYqil3IFGJUU4pMyBXzhtZ9se5YubQWeaGw/Q8ulQPMM4DehbCaQQAIJJJDA/wfYr8K5JS0tReP8lz7GJ0FPSFYzj+EeUTgAdY+ffZb1N03I2lGr6hv3N5Yx7aLGe6F03EdDru342uKx1Rp7r2xaVgfXMyTXb4Vzp4hSgTpAxUdKD8500L0b1n0XnTuDChP1gBsPoavnOoHccPyowfVjU+f5mPGewTRaN/JqRHgo5bVZWM6Wj0z1nJKiCa2sOSRFtSWss1J8ewan1dVPok/RHx6ffqTu1fIkl4u9nI+gYQ5Oap3DRuydPWHH0uQ7QrBz9nH/M8OiliGiT+rOZQTqefxEe0QoJu1B895gcC9KgMYOxQZ0CGXT2H5KlagUfWgXIts3gQQSSCCBBBL4X4arN3UKKEbFOF1jMH4EzSpxH1Gqg6NY2B2bauvAV+D2gZQsAL2ly7jhHZBMDMHlz3A3yB6fGK2p2KBIaHJMsyU2IM77tRbxWOqGtjGS8fZSd18cHZvrRmfqYXNT57q7oHv3ufbPu2Ej7uplanE6JMvahdMLVpDdPLKhIWZR3mg0ZKRdgVNOiqH/uNWiT9ZQ0fCgM6P7G9xuwQWdNwuN/4sb4p20f63faD8dizdO04xDm9JPsiz5AKJI1znjKh7HPwLHQaXfflcFM+TStPfWd1heY/3o0ccIHr4pSdfzbGXfgcqrfUkqJrEC4nkGV0vTnElD4JVlKVyf1GGYRNSzdPKCYaBA/05IbUn6qkbaGzuBBBJIIIEEEvgfhqMGdAT1PnE/P0sToriHro+CQtWpIuPGQt2lkXF+OKLDR7/I1T/oHE9Big7rhqRP+SEpt+mC/WrE6vrIemrtF36PTlL0tXNPC9A/hjc+Qcs8hI2OSjGtjRFvSnz0mhnK351n50HckvoiZdgrQnuHDfvwG/aUs/VpFGjP+V5W67Gmpj0AZfOnNLGGPnojxU24eo1Zcn7amsaG+tNOk8//6uoeXx42tHnJ+NObQdD25OmA9eOG9bOEvgiK9JVuvkkhJNjFwWgJJa3Jsvbqks1o0TzPH1dXF3ejfVfhTFYKp0qf49MGe9KQvfC7GbXwe31G6jT45IEHhrrpINDZ7X+m0iY+QbmH4P54el3jROXx/w+iSaOVLl0xQrNoiRR5JOesFzzCOL5hXF8b4r1WFU++kMZEdwqajejt3/wTFMdBagYzc0s+HnSNCUvXPPqWkKF9XNyt2eOSlTxQfZhmaifCnvkK5d7tGdw0u7Vs8fJ+yMuPOOfbYahsit46cdGi2l7NOj9VMjNmySaqPNHrftA9FzYn65q1g1l888wbsz6j+4XLlvVttfyDhCUG0TPK4nKexqUU3Aowybcnhfz1M2Zcvt9tTGn2vqf/oJFc0w/B7a7urFFZtHBZX7/Hl2FxLQ2ZHoi84iR2C018Ixn/wNq6eUP7JXkIpcseH6iFrWHc1HoZB8m/3JqZqYa1EGgFA1+LMUqY8hCp8zWfe5q/2t9Mb1qD0jtQHypN62jd4F/NmpoVmZBH8SXvkUdKzociTSmCSyWjXEEVb50VSzCvzkVDQU72GsfpW2H+0pVHmYHAGM7lsZKxvhCYJlhjJ5dys9drvBu9xmk8VFSsTGnSWo6GOBrCNA6Ja1u00WmP5hmBl+Afoo7/c3YubZX47UCz2L3fNJ0kmZGKinMo0u0FXzThBV8h9nWzpmbT4utd1LeOKKuoQXzyRCH11Wa4x5rurGAAnuRJA4acbFpWH93wNga2bPwkHj9Fg1YJCHoDR6LWpGrS2jwr75q1jleXoFn/wmRj0d4ORr19cdbUqzY7Xl2i6P7qo/yGHATG7x925JBOtRV/Oucm10STacmvC6ZNXO888q1AZeLfGRquWdbpgvG6kMdbX3zd5Z128CTw3wVbC4iDjaNTx4JLnoPycBTdu7UqojiQXG/3tOtnI0qRpItO32R7tcVPcdvXdGPHac9aNwXEL9PelhpbMHJVwx8oSLwezhjAgXpgyR3xrkGq/k92GqLlikJm62+QfihzfDgpx6REQ2mblrqqofymhX9LOti3aYXf77s8FAzshfsve1l7/tHdHSPWnZaWou3VsqGe3oP8qnW3XFrQrPCQEH+HplfxTc/+K7sa7hDdw0nLItkDKCguOza6o2WRqPxp0hDulqbVrbMVzjGp6QhwrYfxmyigO+HJRmw8NHEoIKwvoM8sM02+NN4Es/9F0GLg24OekzVmXIcG7ALUL9pN40vQ8hM0k3tBT1qL8EiQayDKkta8W4XG+b6Qrv05elcaF7QUBaT7PzyGZ0g4HNqHxmwXFCxFbig9KgwaaXWmBePBf15YIW9CeXwsf+qEF2yPzrFy5Xj9wx3n/9qj+570J/XQ9u3d8wzakpmzciZ8hLRHF3AHzKusupp0Tp8/6cjW1sDLMFkXF+Vlvep4ayUVK2jHnbc513tYQlD5U/7IDlPMYnOMDaTbuZV1UMyfyJ+a9SLdlS5+9MeMm1M9Xv+VwVBwDx6mPe5UDEgdJZD0EB9u+2iMbwX//QV+VdzS3ounOBdVVKT4eO/7pRC0yPTfC3Kz4m6xSQ0zEvULWGQzYOgNRrxNeMdX8KIVMEy8ow/YfxDuD4f7PiT/zxaz7u5l7nvfrdNzyqsvgBJegLCjrLA19o4b7d14SMHwHHLMoUywBT17HXTVvj27LMRxI+Oex6KXtmqPkntrD2Ve6zaU73WgwDNIe5bjpS0of/ywsGZmochm4TYZ1NkIXqEKjpNL23ZgWi+Er8zPyV7guHQLytAorxoOTeM3oP91iJz2vaalZL4ATb4B3xgIdAjCHQXlvB/OG5CEJ2F4PGxu/fTL9spU6eLHRghmTYISMwO3tJXBN0i4zXu4sRMfPTpMVYAk8PvUgtzslY5jt3DfihUHtbSwCxD7RKTzdNBnN15EhhmMB9YKZuoDkh0Gt8NRmchQepnr7JHAwb6XutoljFBaWXMt0nq9x+s7MRgMEHdmF+Zk08L+XWJ8UZE3o9/g3/Xt3//8XTu2hWB75YV1/XfFXSjqcyufOFKXZjbSNscS1uKCnKzpjlenWDl+pb7ptJYyrz/ptnA4rAnTfF7q7IHCqW11tjPQTj0og6kej/f4UDjwNbgqCD60CwX8gELywC0JeYZRzT5kQjyvce+joeTgxu4s/eSirKJ6AmTlLVzno4UQ+5iQ8wumZZc53gn8l8Ouq+2w4bjUn1hSmwbvS6AUdZgpfcCgByOCoWM8Me74sfsyCPYFKrg60x2t0dliieVhy7przNoNGxpOGHGwZvKZpHBGeuQouBMHnegTupKs/4cK57snDu11UNh/IdIxK0XnaTD3qIvz/7V3JfBRFFm/jp4jAUQwHN7rygIJoEEXV1d3PfHW9QIUJAFErgQBRY4kGAIJlyhXEkE5EkBUQDxY+dbPc1dXcT1gkSRcHoAuAoIK5JiZ7qrv/3p6kkkyCQG5vv3NHyrT3VVd/eq9V69eVVdX7ZKWeqTdhk2rps0tuNC0+KtNm8V1/PmnH7fDWbgrkPLthize8G39trRp4/HHuq+UQs9zCdGG2EDOts/SS9HY5ies2/hxMGXdiPRKnXgYlIDDT+cCdKSaw0nYdGnCVSjZAjglv5WCGxCJjVA+BFInGHP71TwcDVPBAUBHOP94LJFUfEn7u9Fd+VPAVEtMV+zG33/++RGtAXesQCNn7uZt2nJDZ6GB7QoufArDmxvw+T/IeuzhWj10Gv07wHRHYegHwKZU8HEj0k8Zl5pEW5NWwnY4OSO5HkBHYDbtvhGMOTboBoczcc9td0N/lkNwB0E72ly+Gy3IIK/f82GkUcMBcKrPN71Pg+47IOvTpGE0U6a1Co3DM2MfSbaX0CIEHU5BUyq2QI+eSk/tvTIY03Cg/FdAnYZCuXqAptvSUpPsjmg4aI3H/WxfC69LtVdKoyx8AMqyFWV6Kj0lqZotoLVO/QfYdOR3B2T0LzTU9zhRlZiUuzgVduQRPPccOLjZQhur/6P2bZkToXMY3M7PugbPvFoL/a7hcn84un9PckzZhNzCW2GbRjGmOgaYuDzL2cqSHLZpuQvONLlrMhyyJJx/hsudED5FRcpBGckBcGpWFTJzF7V2c07b3/WDM/RqWmpy/2BMkA702B+ETLLgRC71Dflm0JHYloaC9mg3tTleMN0HFO6Cbk4KcOvDrMH9vgEPqtFM6wHKku8uNLR6UGndHfJrBUv9hPR6VoZ4RKBdjgyl+uH+Uchi5NghyU85UQ0AKLD7HYfHpLwlNyptPQWdpJHBl/GsXKOUb3n88aqR5xBoT3AleCeY8e5IW6L9rhfShj2wJ1InjEblXLvLL0IU6hDfiXK8Cv1KAW207ucC6NicYMrIoPp0XsC7EvX7TtiBDQacLTiR73LFZqDTZHe8AJSzSieC29rq3nhmFhzl2RkpSSOdqIggnZuct3gG9PpGyGE/FOM1ZEiLtZcoxQdtaO3dscLZBSkSUA+Twekh4EUr9Cc6R+oYTZ0/v4lZJs9m0vg9OnS9oNs3K2Wt4VJNoYX5nWQRQfbTiPvNVdDrSWjQz0Xr8Rhae5ruh2rMZ8fJ8vlHur5nFCce4d1C0la+/apOMBj8/ibSuA8KV/mlNAXS6NAJdVmcMzJa5FfYv4ixA51XhuCH7fSyC52S4C+F0L34Ywc6JkeEMqVACD49CDoK7s2tH3RLmUWvqX1+j/2pTBBI4SQn6ijQKeVhUxuKPAmg/cHbrdv4PEq6vgIUw2kTsVKcjRrcccfll8f4hCD3Dr49SqNRrYQ0sxhtiNJwtN22zddhQ/H7FuN/8Sv9akCpQ35Lz1R+lt4QZzMcIf4RQkSEn4f4auJfODyNSz+Dfe8PI/d18Kv6Ktj34A9EHLyXdAvWyUsfpEn2elHn+BlfJLZpEUx99NiYkNB6Y2JCcnHnhE0eLlcZjI1oYogvYlX5rC8TO1zsJDuhiI1r15IZ9t67N6P8S9NT+3TNSE1+LZKzSaCFzscNS/rIrw+ONTW7Dfc0l0ynZecW9qMGyEkWRFAYEpWq+o4SxwDd8A91Eo+GUmqWi+Ns0LIPyvBGhad8UGjniRCm5BXG/8b0voG0faHKq7XUN1uWSQ02LVdfB7iA7v8q2m27wZmXRgedS5UYNuxWX9aw3t/BUXnbv/f8YS6tusB+0Y4s2RPnFI6nLdiCKasQrv8hZKITkJ2/eABkOAqhjAtx0w/WL0+NHfrgl5GcTULGoN670lL7vJCWkjwofXCf5eGOFBFAxIYGgmoCRfLCEdgL8eagazbc7k5z/Sp0YCRtFegkOyJQvaM6x/Ja0P7oxxRwNn+rtDlUaDYUFmwFGNidRvCyhjz0NQoTbgps0HaUtIMReDNOGLwPqNuqmZhplQVq7TJHNh68oLcm7szlmfXuClQdDXU2F/dVmnYw4hdwrrqnpSQ9RFMSIjmbBJoaMnpQ73fgLA5MG5I8M314z92RnE0COZuw9wug5tAZXpCemjQDzv/DSO1CGJAzq+Bamg7hJI8I0OVB8XdCB+aafush8NcDfV+ak1+QMeXZJecgScRn454g8+oBdRKy85bej2RwGnmRyyt70W5YGm0ItKWjkOqZxF0HmzvJIyLkicJMcKs8EFG3aPFxeqWentJ7KVcmOlJqAHh2NVfGxOy8xejg1YO4c2mP/XxUmCbQpRx0TpdLrkaCr/tA54R9piuRNrpwUkdxiqK6pevGxKFScxpM9/2hNS1DhjdkfGEEGe1BhsqPdpBPxZVe8Cp7o3FJwi0I2g50Hh7sOI1jhkC/IpQ+GA8j1QN5joCC04dHB+h1MxnHcBANRJVXSDd+/xxrlY8UqgK9HV6OEEyNRERjCKHDiLXxBAO06BhWlgJnsB+YV0REwQD1Li/76WHT1eQnzaWPGk4ktMpU7MEtHX4XX3xR+3uKO3e4f2PnhDbLu1VOU6oTuFt1XF9cjIZpuODyyvj1xSM6Fhfb890ajipHMYyV9jUKxGu6Tn+N4FaxlaAF6Dt8UfIBFGREuaXeaUTz2Zw4AhXPNoJhoO1RXVycgzA8hnu+RnnXFCXGp21OjL/VLndCQp0NTEm7dk3gXCZsSoz/S3FiQiaczLekhxU3lrIAOtTOB6WjdUnpF7QMlly/TwvUF3WJ7+BkcdyROX1eXICbN0JD2+H0NVPKyt23Dgfar/qJ1OQ14PXf0BtrhTweaHToUHWmC+qgMDdsfXNqfKbOX3YWOSQ1w8S8hefmzFrQgkb8nDsbgBXBHxK45E3QQK7yM3Un9OsVPDTdUy5eoHwpyaS8wh6WZoUQ58Voewet/0fMcFXBD5LEqQ9VcwtgqSRMCPmx6nTJWcfJuQV/zslddP3E/MIbJoeFnDmLu07MX3xdVt6SLuT0ObdXIqiX9LfOAZhKZGVda45K7bsejs1C3GXClPXe72pGr3wPD61O53AU8Cy34PyN9CG9P6jL0WwIqKtG9iw09aEmyASjMSVz62rTotFzWsru4CRsrp5sGfqFyfmL73WS2gjtOUj1C+oeEaA7ABmirp12bc6chV2ngt/hvKYwKa/gxsmzC28gudo7ljQQaBK64NkP4IimiKw4krmfroN8A5QkA2T/DCKvpeeT1jjRIdCFZo32X3Au0UavjWvpeO7S82m6A3WEItwfEbZ2anYTbO+FTIhnYI9+1ZzVcEzJX3I56s4wUNIOdXfiGUb5UrqePqzPe6hU8yBigQZ1rozT9gYddYEKQnqHI7PtmTGFSqoeyDMPHMmCA7o0e04BTQGpBWpPYILrhWX5rxNMzUTSj9EePft4/+C810OcZwnGl8L2dOWG8cjEWQX0kW9EHKmnlz7sob1en5d48Q7KdTFK1zMYUxvZuUsT3dyYjcLEQVSLMlKS59L1sSl93wBT5qGMvygt52/dfeg6+4YoTllUquJnl7aNK94WT3N+bo4Rsjm9RifDRXbLDo4Bc0MrA1rtQeWZ5zJFXsK6ohfh4Czr+O/i548ofFH9HI7Ryg7rS2aXM09/dEo322t6EpznEuiQnBx6dQ4rfCZOJ7hd8grQ4rVf/uJ/yMJQWpt+OrDvopgG2Z/jigv+vf1nlHdRhYy57GAgcDOM/3NoHpyJ40FvE62w9jXywkfSbeFEDEJj/IKHi60dtiasKE5s3zWYtn50WFeyvf26jUdpOKs3gCHOVeegc2RFng4KWa6BIR9WaqrpSKlIbwiOOCpBhxRI34Kj6boxhHYLrmYj59fhrhZ1cLMDxYnxh0o6J+wuSUz4tiQxfkdJ5/h9OC7TseJHKDE5EC8jo/HIi/babUYfuVF+NpyH0Nfz+DkdBqovC/ANcDznINRr6I8FvI3cjTlTZ4EcmkWwR0pRay5mfbB77prtQKfMx5lsfVpjZOfA50W7qnRASCMBfJiiAnqn5TO/Vy6+3XKx7ZbBttMx8xrbhTa+YtJVWCb2XeHcflg47ib4hn9QRm1xN21tB6PfA5qai2dfIrX8ZFJuwd+gr9MgP4Mz/5VwNp5fsaK7xWgXZYWUUKmamoJGk1p65MrbKK0G4Wwp56JAKLYInVY7gGeLmNCLuVLPGUyno8NwgXN7JWxmOKJm453fekCPVMyiRpXmwMVIxpvZEWGwNdE5DsHrNg04Q3D62X5kckTb5NWHukY4GY37wkCQG/31T6wxjZYG9sbmGJL9EdKgftTzk/IWL3iaXpeHgapayHzWgmbl4On1EMhceCILTfAb+VTymo7xu0RLvoBr43pPXHkT587DAnJsCoe2GWjbASWIODJYF0aO7F1mcP0daPdB0ZoqruztQSsBLUeRyl2G+3HTEtskM3YI5t9h6zgC6TgFr8f1LVNinfuQ/tP4goLDdqxoRHx83opWUKImlD/4851Hi1/9apZ0bMq85U1NS41AvreD3+naNN8Nf+2blpo0GwlnIO0FBpcTcmYv+ZMTFRHgL9UXXrTL1yhjcJ/vAy1isiDn38OlPE1wsTQ7t6Bg6tRXq8mLtDhydyaISbmLe0H/RoLnlsX1uPTBSZXTo6YMTd6nuet5tEfonPExQsoetBWsE10LdalcXVDKB3VhXyGYcGwjvtma/Mwi2ogkGXXxLpQ+yyxXy5woG75GagVX/FHoXDzjMnXinEXXOFFRnIKo1JHii9vfBsUrRK/pDDJ/IWNbaXRxQI2OgciA1mtMUz540VHsqNMQFHWOp7lGA71CXEUjUyEaaiq0c5024PeCrLPpnEIoHQynfWKXB8fIaQN+TsoczsOBDNTk/CVrT28ed9lP+/duPdAipsu4Pt1jvmvXIQkGYzASnNPMJY39AWsL3Ka+PzY99MW1f9/e4MnWDUXlHE4hh9LIo+3I14DdmOEynMSXqeMRWhYpEmhheulhN6N8Q2Axr/Fw7qE99OsygpWyc37DQXNxSRtCaew8QglDFyPAJhfpqCGmkXNyROEcrUdvfr7HJVZe+Mnx/WApc968WI/fe50WbDno/Rjye3JchLmGdYH2Bi73nEH3XgYuvNlExT1Mr4kpLmwO50E0RrlpQ/ssouvHCjSHs/Pe2+8Dy14EI3PBxHnpQ5Iql9OiETF4PtPB3QQoxlzGPVMzBvew9/UnTJizsJMU8iMcfigs9lStOZxavAOPczPEMi09JelVJ6p+oK6ADlvyoTmckGUP/N7r3/PV64f7gpeQk7dkDpyAnkKwr4Q7cH1or+HQHE5kT6/4/pUWNodz6pz5ZwWE8Rwavj/idGV6avLDwZijw6TcwlvBt1HQxo7+CHM4LeGCM8K64nRgwLTeCt9DmmgxpdEHtIxGnSiCb/qkFahYK9wxw8GHfgivZdQxhxPPLExPTRrsRB0zQBa3a6HTIJxOTIsBaam9X3CiDgsaeWdS3gPnaSZO16CuZKYP6V0EWnVoDif0ZBQ8rlEZQ5KfDN517DApr+BZ8DkZtP9VuPSIMQODqyAcLWgk3iNVHmi+FxLdA5lOh86acBqlVuQ746riPvRAz0OZrjdcnissM/AcuskTx6X0q7YdtD0nOuBZjd7HxeiAZ8Yq+SJNuXGiWc6CBS10uUxF+52C53zLuMg0AupLU+oH8LwJ0I/cjNQ+9MFVJTIz3zNk650dpEKd1vpKlPsV1KpPQNQv0B17yg7qJr2BMJm2zkbcGFz6GfqWnz40uVa3buKcwmS0C0NwV2vtU3/MeKxPpQ2oC7bMDfkaHnIBbNtL0NfhTpQN6mhv3VORC06RXPaDa3mgFbZaV72y14zawDNAZ08pxEWw63/1l8u+WSN77qMSBBNFcarA7loXX9Lxbi7EMBh929kMWetwaVFj7Ubt8Cu1GvFzjpezSeiwrmQpDO2yCkuX4VnQ9SCInvAAJSRn4kKE2s4m/QmdEMKPT0GMHz+eo7JIw2UQ8bHNDxxQjcvYD+3XFU1T2ncbLtojKmgIT4eM7osrbfyr5zrWB5I3jJdzRuyr+nck6Fhc7I9fV/z67qYtb4fhu7FC68UWDuhVu618QDDPYL6hR4Y/JRQbcn7pL7md9nX8sYMdUwX7PJjQBi1cRXNKA0r/w+TWzX5ddm3CF8V5x9vZJGQNHEhLG32slV6Jov+B5mKicW4bjK0f9HrQH9NymuDidpD/sfCyCfv3f1J7BAYtNRq3Gi+tjx3QcOFvSGJVuDAu5j3DFXu129DxksnMcGczhPp0hsSDboRU2gq9ET48HGczHLUu1AFy0LNzC7K0VrRKQDG6TWPKdu6s8eFTUNNq5lnW6rQfBZPjQfC3OO2ZM3vRlEx0JoKx9YNWJ3AOq0M7Wu2r/Wa+5o5f4Rg9tP9//Lu/mQKJXA4LKZVgzwlPzAo4LzQCqwWnufSRAN4J7cnNzaVNF+oWzFHA11i9DadtKuqmF050dvacwkFO1GHBXQacbzEVxn6HxdiqYKemSs7BwuBUa+PI5nA2DKCZPsZbDf7do0w9mOajBmPqB8mVOgjOqQ36YMdj6AHQU/oO4nPQTM5sHI5b47gF6lIcBSHZ2RbX6Nfzd8yAf63S6h6h5YzMTPrKvjpQvcEebo9215z0nf7QQ3vhUGZql7iBkiFVoXLxJTgiXcBdtXUhNm5XS6lUAfTvfJyuxhPXgQte0HxmiD7oSQvoX2vkQIpIH1OVI77vhPzF99ec2hIa9oysrbWBjmpnJo1FhuG+gin1SoCpKU6Ujcn5+c027y4dBz26Hbl+C/nkooEkM35eiD47CH4OyucBXS+alrUWsujiibGezZk5v6WTVRSnEDjtnW3xwIxmhrzrgFU1B4oUx67u0FiqTYih/s5+2PqU9utKXqI0xxMbL004T5q6BxrRLI/kMX7VUFV2gOR2GwnQD90NR+dLHM06FUc4YYh49twlKYpLv9Wk6dt/WJL7fXxJSUx585jrYDP6QxbXnGbImF9McwfM22Ru6BUJn25q0HqIR4INnTr9VkqT1uFMDS6L5CB0YFuwIEfR9V0FfZib8HndI5whOOKwc6GlrJQO9IJxvxsX2sDhaCEEpxVNkQD/KBUF3FGzwXVEasNO4vwS6NgOuI9+TfKYNTsARf4Gp+9YTCygXbBwfNKQnVcwGtQ9ArpaonTPwGC+bmprszB1hXD5TLfrDF5ulseg0WiqA7IbytINfDqXczHP0qrwidQ+RU5WNuwRTqbXQiiHkGd+emryc07UMQEti7TNGeEEn/NA79zwEc7DgUY4hRAfQ38/VIJPHzek+ggnuh00h2un0nwBGq1lPhbwuAyDxBcR9uvOUlYa+piDRjgV16m44QFIfqCQ6i0uDagmXDAg4OPSJbU3IEQrpqy74ZWj88aaQ0Get0y28IlhVWtVEuwRzkNsOpTwTpT5XxmpybXmxsHRvJJJORB038c1L+ZaL0V3fI1ymQcDpRU+b0ysrmCWy8utWK14W5StO7T0fsH4W1yrWWOH9n2f8rG/UtdsNBr2DgFdfYQz5+m5Zwlv7NM47Iq+2cAKX/URznDQ196ukh0jmNJjXW53MwlPpqKiPA9OSKqTxB4RVdzVC57HePDpDdCcAaeo1DRNHaiD34aUXJui9Is414H6vlAOB82ddJWKm8D8x/GczuDzOsWtGfCA14uKwCHhjrWXDjLAH7+UzVkg0BEW5VGU+lJU249g74fW1K+p+UvaWc4IJ+Sa7m/5zfSs7ln1LkF0NMh8anEbl0dlQCd7QLbbQc8Sg7lW+33W3kATyDUAcQYqDG1KNzd4G9SF21A3U+AMfYp+w4QNrb1/Jz5l5xUOQV2kD5BWo/4+mZbS+1PnEXWCRqC5qWfBnt6EZ88ylHvu6KHBD8xCI5x4TiI6F08YpeUvjRkzkJaZiohJuQWZ4H2K2xvTQhqSHTp0MGdcap8MJ9p29mDah4KfPSGnjLEpvYnW6oY2AiblL0mGbj6Gsp2F5PempyT/3YmqHOGEIp2rlL4LbcRXwh2cVhwISA6nUhgudppi/HdaWX2Rx5XgzV48d5KPszfCl3yjNUQrvBW3IG4FePGK5Gr6mCF91zrRdWLqMwt/Zyk5AuUaTHVButiyXztSHcWxhbCYvwAVq8svFk0J0qjEwYDG0I/K5A9eg+gZ+xEO2zDTxw/rXBwLdPy8eEcFM5fhwW/6ldqP2kD//VB4O8AqV9JqX68ZQDvcJTtYWptK6wAMux+Gr0GG84QDliY1J3XZA7Of+KHHtJHDzt+1/d2y5rGbBZcvN5byFpfg5Gy+CaMzslzELjgeziZBcR8ewU37tTfxDPyr5C94CkL90BRoCzOhIwE0qHWMpFQH9KfSoLVdv35v+38XzYxfX3w1E4rmIF2pLNbXVCoPhvATPKuUFqo/DaExAu00RcthUaD1O0OBrgfTSdYEjSzoNSHrzaDvJSjJo2icbvIrs7NxMHB5wrqSkSfb2SRk0JqGppmIugRnW8SgvNOllp8z6dpi6cZbK/y+LcLi65klV3HJLtRaTZfC6uzf89WYJ2o4mwSP14ts7C1F/WDHMdftoqLlsN+cll2H7JmJhv+wDVM4pGVAnAz6wwLQmGq6AnlZ6DxVQDvaQf3HQb8+dXPXP/G0DykIJSoDau1HKN1H6Hgu8TfSf3GyQDtGi2DwMigYRK+nKov/U/n1WjiTH1umfl9KvQYPXSqUHiUZP6C5GgYH6GI0lkNrOps2aLxbc+i2IJ5GnMuX/kjff/pbePtLJf9AziYIuEFz/9ssoIrcHvdmqOEWt1bFyhIfgFvjkWa/ZMatvoDqG3I2CdQKg7d+OKJ+g8xvGAJuF87pFSzqHGpbTCyxMDLoa+/ga2Z9nekPvOLzVRxAfcP/KgQCHvrKk/RjH+rtHeD1WxUW/9AEv23+2vyuChzXrIBer1ggI2FPaQtygoM51Q9aU5FWXxCuitsEs52n/wUvHxUm/0BL9yalzC0I2yDHIhaw3tBcDALdLwvJLzvDqLgxUmeGmiYU3kJ99jMuTFZ0fL73y3osaRuc9D7SNC9CB/hp6MElJjNXCY/a6Pa5t1nK3MyksYl74GBK9qQSKhZM6cZNX49xjyS9S87mpPzC4dD3AeBxiSH4uIY4mwSanwuzmo/KBhsvhpvCvGXq1Plh8zFJJ1GPUMfL0aFxLkZEWmofmjZxh99Xvrys9BB6XlWThHNmLmuFitILDuM9kM9ELqyV0PN68wshbUjvQjiVyJvEwcZn5y6srIfS4LT2bBn0pCV49zroXE91UAX4R5Jbb6EerlamnoeWuBtq6ptMsRv9ftUlLSVpUc31hctdPvqAeDIeQ1OF5jTE2SSMHtxvK+rLApTmNbRhI5XJeyGPBultFCcGUWGcROhuTG7Y1K6NIcSd6C0PNji/gF5NwMGmBe7R4DGaV/aZYmJ5wPpxVeKG3Uc0Ef//OfiWTp3ONrU+F8a9lRS6CZw0t6B1IAUtrM0rFNelwhJ74fN+Dyf8Pydrjc0ojgpkexrU0EURRRSnBCLV2WNdj0/EM6I4SSBBRnGC8d7VVxtnHtiVYGmZLTi/g3PO0Lt9W2mxFtVqExd6ZwVj2y9dV3LU27JFEUUUUUQRRRRRnCqIOpwnAV8mdugiuU7DIb2S+B9Tq5mh/cijiCKKKKKIIooo/ttQObcjihMHr8F+oI8omGa74PLvN4T96jyKKKKIIooooojivxCM/R/E1V6C5CYtQAAAAABJRU5ErkJggg==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8" descr="data:image/png;base64,%20iVBORw0KGgoAAAANSUhEUgAAApwAAABVCAYAAAGTNARmAAAAAXNSR0IArs4c6QAAAARnQU1BAACxjwv8YQUAAAAJcEhZcwAADsMAAA7DAcdvqGQAAMSISURBVHhe7H0JYBXF/f/O7L4jIYAgh7cICCThCOJVa+vRar2q1orWgyQoipAEVDwgCcZAEkBFhSQoopDDo6LWox611VqttrZVCUcSQMT74L5yvGN35v/5zu6+vJe8hGC1v9r/+yT7dndmdnbmO9/5zvc7O4eWQAL/1WDOuVtoPC41X0pWStdpqxoO6Nn/L7EuLc3rXCqs1DTdPSSIv/G4dLnnYO9wxzsC19+51TYOHer7+LSj/c5tLFAizhWBrlm0W1FREaezjA3nor1b7H3UM1HPx4vHRvQ74rwPaTGcy45h7Xv7HOdZhYaMNNkwNjVI1xszMvo3jE2TjTjoTAe5fzbsiIvp7KJ+bHoVhVkzbsRZdK/CqnjsZz8aOXKgCuigrKL6LedSK62ofrm0stpybrtE6f2Px8RDKCmvXkJnxPGJOldUN9PZxbzFNWNKy6tq6LrkgarDleN+UFpRE6JzWWXN18rBAd4RKC2vucu5VSiprG5EGubS9d3Lfqvoo7iB8Om4kVJq8iMQPcKlRPZUVG2q3m4VP2rjF899MvjwM9ccN2oc3XNNZlFMBsjSODZd6oxpaXV2eER415B167ZQuLiQ9Iq2wkWiLylZ8ui585eu7K3uK6rfo/P8Bx+VzAgrUeNi3pJHBlPqUUALONMmOc4xEFwrcS4jKFr6WD/nMi6YZl1YWlnzJpL2tONkQ2p/Z1zrtPBbQ62/onMkN8RNRDziLGnJaz3c93uThbb20LkKREQ7+r11Kjy4eCvuL4XPm168JSgFuF6exRj70//vslVxKIj4MrhJ2wAZSdRgOnuE3AlNlti6Dwed6Z4In7aqcYDHE66jZ4Z8YBOZacSb+4crIwnjV67UnUsbkEXk5riz8eNj/elZOqKfo+voOF15Fh0mxj8K0WEI7e6/PWMoeZeR/iFkX2M9DrpfNWbM4UQ8J0gE6zNS/+Bcah+OTRtKZwrfkDHyrA2o8nStPIH1cZ53UVZefbBziYyM11F1JxQtXjEC1XwHuRWXV/+IzpBRf6azi7KKmr9AzqkwB4qlS5cml1TWKMYoqazaincpeYnzG3QmlFVWr6cz5OO9yuEAESm51Lr6YyH7UtNxoPqaPh7+wvGKwYi6xnM+PtpuwY9d1bBJOQIm/oavqmdJnNsFhMOH63goXVw907lUGI8jPzerVmfSY7tomnsR9gYuoDMyfR2dBf4g6+NyT1l51YUgWiSOaIBQpdvNpFwp+Ql0X5iTPcDweDwlFVW/F5aMyGAw+E68a73UZaXj9P0imgMT+A4AdSJB0AS+fxxQC0bVnB4gFclt1ROIgyI0StHmZrSpSQe5kbJ+z8MrY6o5brjr7+LLceOS4d6R2G2mWZufo9p0gOPuqjnR6g6uI2ZgxKyMxB37XHtEno2Eb3fdMd3t7+3wLpzrldFq1sbj7JbYuVX6JR1KBcJRn5F6y0ewnhY+EktMIjAddI1wFpmZtlua7ExNKimvWutcxmDu4uqn715SMwAW0uPqvnzF6XR2W+rSytpFsFq207WLeRVVP3UuFfDsZqg4Nzi30CCqFjqXZEW97ZyDcxcvP1M5AqWVVX91LiPagwuk9VHnMgJoAsK5jEGk9EyHlerHpn5uu0AdkXKSa2Km1zXeM+T9dYxB7WkjXuouqCsqbMPoEcNwycnETIWqRBbWiM4spPiuGjO0ZUHL+okU7Bm693CuTNTJkyeH6SylyAILKZ3QhcWNHshcRGckMKkpW5pQMC17Bgj8Ol0jP8qGBy89pLV1cQA2GUoqqr+RXEZUw6Kipcmw9K50bqPQRbZAlM8gB48MBOTBuo/tIGIQN/pgDBsUBP/7DHHwyHcbdoJ0PcF1e1G9LLxI14XnCAu66UG6ru0xLeit//+amA5nsiMFqOTxsx3EaRtHjTqCgYJBS+5rFmJrM0zLcKtHoArXNo4Z+VPiVCIkinoTiKrk7G7LDHXHvix64w3FE2TKRcmZyJOuuRgjgwD3ORcUhszP6HBuGHKLcS+y3V05GpGzgHvd/n3fCvXHpV5G8o1MyvoxaY2NY1ODETk5OvVaJ5hC/ZjUiysfe9Gu1w7Wjx59DIWla/VcRprqhYGMPRfHE3TtAtXt73SGTHtQOTiYW1F9KvTXW5xbBTfjd9fU9ICcVNXTRWlF1VdllVV3Ib4Wxwlx17ykzhU1rbi+TTkCeNcfnUuSjaPpjPdF5OLcihXKKsNznyoHoGRJTa1zeUDgXLInYajNJXMyfXVDauqqRp/jFyVRbaSvbnxu164dH0EsxO1usyT7MU6/psLhjL3MuGwnvCEVgcKcrEgDQeCc7c7PybzHuVUoLi4WIFohXW8PbJtM5/kVVel0LsjNPgyld1F0qQpLy6Uz2OwuuLdxmZTHO1ea0LVmFMCHDNxYuqTaloUGe0o1anB0GzrJxZ0g/PvKP4H/YaDkY0RDAgl0B91ogr89Go5LXe7T+MSQlG8mcX5ai2lekrZ6/bOOdwIJdIl2rfZ3h8aM1BCTfGJAyi9gD/0MGut2ofG4n8USSCAe4kpOKJT/gCV7IvmaUp41uq7xNcdLfXSnT5rOLYLAbMafeyZuJ+OcrAGYRiN67tjxs9/esfj1Wydd3qmUpp4R6kKgAGEpzh5dt/5PygNoGDPiJWik5yHqSGrtd4nmtFWNKbZLfJQuqfkNIi5iOpstwq3v69z3Qn5u1ijyK6mseqUwJ/tcnAOGYBeZcEPaP87Py9pI/gQyy8Zsa2lGOPXdZk5F9Xmws/tIKfohFUJw6zku+QQp+QaNi0sQ7qrSytrN3JKTpKGdhnA7C3KyFxWVP3yYhxlPM86v5xpbO2vqBAarYgkU76kUb1lF9SaPpv/s1tyrPy1auKyvP8n3MynkoxbTMs2tm5/yDhi8qSAna3BZedVd0OQ/1ywcXMsvyM08saS8qoYzPic/N1N9U6JBBIVTsr+kawKskr0g23FQo99B3tUAhZLyFXMl5+voenZO1pN0JsCC2mhpcjZp6/mO+z2Vy48Mavqb9H66J5Nx07bWjzShnQ0jsqEgN8ugXqHCvOyryR9xBGA8+KHK3VWQk6msqAULHu5p9vKdq1nit4JpVyBPz3j6D15bmJuVWlZZ/SQX2nKif2Fe1qsoM/r+ny0tcV8HydmQMWI2CK8Yk2AwFmGUCCIapFwopDgLtu5Z7tnCgTjOIusqtVd/j5nkPwrWjvbpMYf9HO53OA9G4DImQUXr2DFg7gBZVcSYyVzXEMW5uqkP4YKdqhItWY+GjNRVKnAnKJia+VuuyW0FUyY8PXva9R/jPRwW1k10cI0PojBgdNNiMo3hmJWb+aF60MGYra0LiTFLKmwT9o7crJeFxT7SGJuic/b+7JxrPkfeXtG4nKZZ2qtlFTXnpJgHp86alvnn/KmZRZJrn9FzPuZ9tjA3+xSkZx0xJrm5QGGuAtMMDQozje6LZ1y3c9bUzKdwaRLjkFUIupKXJgztaTBJecG0zOdSLPbzkiUrTqbIiDGRpw56PSy/r8HAvcifGHPekkdVGK7rY5Hvn+E4XwV0gPccjGr/M1AFhw09me0jxiytqF5G9x9ubf0KjDuIKjExpgpEfXYOUCHt/Im2Hsvbb5+0D2Wg+nGdPJkuf6Ec+xP9YZYroQEaHS8tLRU0Jsu6DY1jRx7v9nk0jhk+qH5s2lp3iBF1zFOY6OFKjcelZasH94PFtc+rxNMzYCjVfbo2PX2IG/e6MWl/Un7Kf8RZjRlpb9p9zmny4zFjDqLw3xYwuec4l9RfEuk3Lq2ozaczpNbDkC5/gN8fEHa68gRKKqoecy4VwKCotKrAn8d1pDsV948jjnecW+3uu2t6IK534P47x0mhbEnN/XCrK11S+xO6h7SZhDRcpjwdwD/PuYzpo8b7KpxLrbS85iUcb7ofEJBO1UVBKKqoSCHJ69wqlJVXZyFM3dzy6psdJ2pRRjqXMYC0i9CKUFb+qPr67mJ+Zc0pdC6rrJqFtK4pq6i9QnkAuH+ztLzqOecW9K1+mWhaUl4daXWRjpXOJQ2NuJ/OFA7Xiv6LXn7ZN7fyiSNRYd9GmVTF1GKSYsRFgsmK9A8aFaE+HJsuTcg0SFDt2A/qWftmPR56mHrfo9eu3UXXkIBrIfVG0ossxip0Fq4UwmgkP4LPyw8Jt/JkoZubKQxe87MeXH99n2VFVAQVMIH/7xAp+E3HpUtY1dTMgRVtKd3GFbYbXGVQegf6HeaUkk1Kr6uPjARrD0jJD7nUCl679a4nc6/+ZSS6dRkjfgs96XJ3aB31OrvMSTqnzvRD8MYaSguqyubUVY1DKNyBYt6Sml8jjQN9Ae+KoC/QjKaN0yCoINsXTPb7EXk/7fZJF++jsCtXjtc3br3gS+hBh9D9XcuekLdddwVDzd7h7cWOatqL8J5dwhfyj+HeQEPY9PTSNf1TNHGcerVvzcxUg0kRvskf9PcP+EI3QS19h0lWjGb19PtWPCNvmvhrlV9IaOhj2beVllc3ewNsQFOSn/W1vg5Pnz5dDaal3nLPgGO+DBt9h3jDuxYZMlx0e96kryBhinV/SHUG3z5pkko3ofSB6usgQT4Lp4g3/QFP66wpV6v3IPwXkonz8K416r6yRkIfVH6QaCHoeOrTCfTfVyAI3kNe3Nbhc8MXTjMD3vnSsmoLp098V7mXVy2CnnkoVJQYif99QTUNMICaiDF76rp25HtrVeKjsVIbr48aW2/CgyXx0L1KvCr+jfslNIK0usZj141LO4rrnBj1BTy+O62uIXNk3frfwJuOCOilFCUlKG1Vfe36jPT1kOD/hM9gat5JckOf1Tw4B1UCnGd0MSrtvfVKuW8PKGvnQCl3P11wNI9v4yUXebRel4ZaBePaXvpCqXRqUvIyOPs5mpP7EPvHgUCr+vSB6iqDe+SpSXor3b5LOW796qt90Jv24JITA+CshrSjKSYDwTXSytRPhf0lpqW5SbUkYJBd0MeU/oYMmEG/PNXDW7WdAw6NqAowgDZDzzvUub0Oz5AwGCA0OdpqNS5F80JksuMgCH54Yd4E916VHyrJGlSKI8CEbV8ghJhcVLTS6+0XuM5VE5HfB0Cjc0lNoM/ps3Kz34IeKBzmz0FFogy8C8MxE0yu1B5q/vFMB/vhuwZbl5FWBBuEBmfQF9yZyJmd6nag72yMsR+5TESwNPb0qLr6fzm3cYGwrDEjHXqH+NHOZDHw1L9tiNR4F+tOTuurB7Tb6RoF8HB6XWOMYQL9MwsxZSIuGnW9QzL2u5GrGiJ6WFdA4dwAteLnvqB/wowZl7cWLV2aXDx5cuQbnQv6gHlnZdXA4tyJ39B9UcWKQ+gaUoQK4WBSMYTUvhZa+Ald89wECbIbDHSnCosCLy6+zB5CD8kMQ2gZyv5ZSOpa6FKTC3Kzl86rrL5zlhO+ZHHVuYXTsl+BxCoAPQeouDX5LxR+RM9c8PDDh1kBTyXyWg1GULocGOUMhIkZPuACzDgTbdsYSLUrwDwXu88QkKYLYMC8WFzxyElFudf+g9zAbPM0XV8c9pm7iidODJDb3IqHj56dO+lTpHkhWi0dlvvvZhOzAneBHrc5tKE8fuIN7H3IGerwgwUY603nMoEE/rsAK1UuWPp4XGmcQAJdQXUPfa8gtoSemEAC/32QUj9/t+zj3CWQQLfxvYk0mnDt7+0PtAihmZp2EYehQxMMHe8EEtgvvrdm3QPGbIZ5S10vuqY9j3rQv2FM+tm2bwIJ7B/fC3Ouz0g/IUDfVqk/kolxmrTulZrcvWV3U2RFhQQS2B/iMidNbqNDnnaa82G/DSvHx052a39QmLDUVEe01FjguWvyC343Kf8n6asa+5zx6aeqP6092j/fHm8gHe+NG5dMR/t1XroAo09YkaMzdB2mg1v7iRzxJna4372j4awtEDcd1MfqXLZPT4fw8eKOIE4e6GsTHc4tISr+duFd96h42j2rQG4xae6IruKN6xcdXxENmQHivoC+yNC5B+faUe/HTlP9ZNxI2YrmWn3MJChrvC0iJuTlTUbys8miNYSXms9NmvlbMGmfgtzMmEEELhrHpJ8uuXyDPlUilTHf0sGIKbpPU5326qOQ8x5c0kid69PrGjv9dFpSXv0LxNhHcmsIl8bm/NwJT5RWVp9WkJOl+l3nVlbdpUmzkgv9CMl4CpX4zLysV8nPRVllzcug2fKC3AlqEk9JRbXJpTdNsNC6wtwsb0lF1W5hek7QDfP1gtyso2jQhc/vfVNaxnimi8b8HHsEEp77RjJ2CUr0V6D6N0LjTYhzKfnRp8/QPrkX6VJMXvpA7WXMEuMEY29LS7ZCfARm52apyY14X5hLX7rUQm+GvH2GFE++sOWeh5+UtzjDEUsrqnciHZGBH3PLq1YYuvYOZNAu0O+6/JzMc5CW55nGawUTOjO1QOH0LKhc1MFfnccZ+8qU0tCl5Pm52Wqy0j2PPCVvuXZ8pExKy6tXSc7u4Bo7EqUwWmhyW2Ge/dnT7agH7ZfATQ0HJNhDF8VYnelvSc0Ko/C2FuZOrCtdUn23bmmv0XA5jQujMGfiS6UVNb/VBC8H/dTAkBjUZ6T9jSZV2iOP0mXjcSPUGj4uiDkjo5JwuNfumb7RUzj68lQ/Nk2UVVRXlFbWdpgF6uLD40ZGnt+Aw3Gm52e57rHvsGfH0jXij5nN2h5UA8sqHjnJudXmV1Sf6lyq79v0RcS5jYt5S6pvRYF/7NzSZ7u/OZcKJZXVMQNgSiqrYr5+Ifzviu6vPoq+qDhOCvTVyLmk621l1dUHR6+nUVK5/JfOpZqpRmcwlZo46gLpUmVKnxXLKmrUYigIs5POLuZWrDjHudTmLq45c+GyJ/uWlFepWWvtQczpXEZw14NVQyAKGJ75yHHS7lqxUo09cIG8RSa4EnPSeV5FVYc1PeZV1kaG5817oGYMnYk5lYMDWtNp/gNVJzq3HZt1zrQfQSo5d5CPkr3o3ChEqhCAWvNzhD0LNcEZ0ynPCgpx1rqxaUNH1jUUM6ndiZj2Sil2N4xN7fDZEkz2xzCtseTcu6BhcjrTymgYioLU3rKklq5ZYriQotx2hPpgGV0yV3tYmrwCzHBTWWX1VMa5WkSqpHLFDeRGhwrkAIW/dNbUrLs9mviRy1who/XnkBx3oHaraYXD+icdSnGh8HbTPZMswsgE5P88r0/7RXD7ZvVdvQ22JkCfPaGZ/zo/K2vH9rA/wgCd4AznbIMx9U4Ugpd7ZDYk7qXRZQOw5GBy5Ovc7GmZfw6HQ8MYZ0G0CA8izQ/NX1R7hOOtQN/Zyb3EYaSQqb1MuRAaU5KxqGiFv1lrtt/rAA1y5LXuMmpkBHcXLu3n3L/82JmTL9sjLL4Tlf4pSNuFMcy54bjUnyhGsV/3BvEo13hMTSF/25tp0CNfR9P6WvtjpLPST1pdwxwoE3vw0B6E77EZUlc9Cqyxl59TS9MRKE7Xs4WH1SBdcmFCm4h4TgOzN6StWb8R8U9D06+DUUdlrFkTs6zcfsHYyoLc7Pvyc7KWoJlRHIKm5EFyo0OFccG0o0qWVJ1ranqGYJoa4ld8/fWtBXlZcziX19IE5I07Wg6huIQlTljw8HM9UUwR5pxb8ejRZpiNKZiStczXf/A8x5kk1GlUTQi+AYEKxrUetBIcY+yxriYmM6adUbroyf7OLShjT72nB2ZOzvpMWhYN1lWjUxzIVl+rQ0dIuIrq92dOnfCuJpgPzfsNhXnZ18+cPiFm1SaoXlPIvTBngi1dGa+itHFd24HWr7y4eGLA08xfUX4AWpafgxH/6FZeD9fVWNVuAw+7tL/jxms+LF32+EAaGF2YkzVeChlr8IAR3yI5RktGDXp/3Zm0QJoF/RJSb0XaqsaJFKatdkb4rEugwHZDl9RRwT6DBa8kXcMJIw5mplCDCKh2QNeh6SCI245d11hPSgctsTZ8dX2VcowCQgltTfyRSLG4UzPNo9uaOs63OVeENUmepGZISOiZNERHEKFUM7jggceObfGHfuUOiChdUvtr+1x9lbak5kZhimXFZ5zxGlSDYXj+WST91dsnXUzS5SKEKUNez9WkmJV/U6Za60yaoXshkd5Fdj6Bbvmb0vLlyqgTQu4CM7iF/UqZ3Qz/QWf8K9sJSRaGUl1IVy6rqLoCTHI7GPPJwpxMNXhYMKkqRGFudhHScxRdu4Bbf0jJP6BV8wW3bVbLbEkulP7aHtBvI0uHESC9puIdbZWqovZyOkPXPgOtx5sohGa0LOeRG1SL21HpfqMJS02U51JbBVXjD9SRiEq3AhWYpmJErSlp0YguKsc1kJqKRij75PzrrvwpnluMmx9ZktvjCwm28cH22YaOOCVt1fq/q1HrjB2RbDOrCks6J3WsEyMlo+2l4OThCvdm02pJq2vsYd/ZaMxIuxIF8xitA/Rpz31JR+5LaaUhegpM5CQzo5KMLGJU786mpEDfHq3kC6aen7qqcZYKl8D/d4g068yrrSXGJB4jxlRuGle1hZixfkxquwGmUmuxhPJrpsPENe7BpJGmdt0JaYfQEr7UZEEfbRn8wTo2cG/ynrDD0Ihjd9oH65fYbGr/tvRNHmgzJoMxyL/VCocJ/G+gjTmZpiZ8EWMQQ1GTrnPqhrAdwWAP06UjIBWgMmx1D3hshfDbiggjTadhsq9NS346YlU9c6UpmO4TipCacqgKkW/uJEipckCP/ZTepyoKE1c53t8atAhNdF8d6XXU56j6HaP61px+yAjcZ9zwrj4Ydd32bNR6rNRDgGc774sEOos7GuQeHQ+a5sgasPHCt88nIfq+vV804r0nXvjocP8JqAQ0Hpd2PVHapTbpfzTqnM4K8AAv9bRv7HB0pK9qGOgeaXSuaxiIZlitF/PpqFF9IC3FM9feeMb8RStOJjdC6qqG4TSa3ZRivuNkw305YHCSm5DbGs9wnL4VoAdZWv96v/+QoRfNrVyhFin6cGvrquP37k2m4/qHHooQO2NbwCxasUJNAaZZjZ5+x9DgeG3DtkB22lYtqR4H3Y/Z0hL+GM/OXVx9e0lF9TXklnG6bXjMLa+6xX/oY6dqfYcm492KeEUVNUNLFj5w+LzK6sgAahhID9F04U+2NvePjttFSUXVE8ftCIw8aNCgFFw3kVtpZc18Ckvprv86GKM24V2Bvn3X6N5Djrlu3pLHfk5uVEmSDh0WWdba13/IUyWVNZl0HW2lEyN6+h8T0d/nVdRkrhw/Xuh9jh5SUlEDudMGT/8ha7ti8u8a6kV+xpcSHyr+kNp6XK+ns7rWZIPtTNM50j5w2FXddwWa4JZicM579G4ymDem+yFsyWsgISO6JDGifbZhavJRkpxkFFF/puMcQUNG+pck3d0kx8Pc8trTqWO7ODe3adaUCc/qmu7MFJUmTUGgI3okN0XkbeFO9wy7lXGWTJdMaHuLcy9rooPukSNJz86eloXKZU+hxbMqjahTx8+64eq3iqdPoE71SNo8Xo/0GMaPole78nh8ctCAHtui43bBmHxt1pTM1TdNnLhbMpEKI0EtHE3h6N0UvwoI0LQSvMtP848KpmQvnTX1KjXb0TugJtiHNXnd2ZhIIH1T6bVw4ZMxFSFjW+uTMJxGzK94RPWnEjejlZRkPRfmZtJUarUOfOniqqtxn+rrNzjSr/l9g28Ym56qvoMDYSF+keYsEE1nda0koVSFBvtnbNiVph1YpiOOem8dC/Vke7YfMWAbLeDvOGupqxtWOJcKaErss8NraR80TID9HPnU2QgG/ei4kaqDn9QNGNeHmdAhtpwwOqZmR0NnMmb6K6S4vSqXZAMg4Sa6Ui8aVMg0OBqFpaxzBSaPp69NpQ/U2N1ebv4BybWYTnkkptMehH0tIZPjiYqKlZGFID7c1vxLipsOx0mBMz3SJdXL3LcV7xxBFQCSLLsMaV8Aqet4g2JSqWPRoA59IcNDacVIVAxnpqvQ8qdkVgT9gb9JD2/rgpNSrchmanpkFfUYMK7oKHVathXg2mnq/B8AtzTxTyI3Wlpt1Or1kbXtogH9UBWWhYDU1KvyiciF/aC+3vzTUT/fC6Npy9rj0490XGOBuOy+3LaCT61rSIJLvfsa2hCBKgapGzbkF4f8a02nqQhu8z9Ec9KdW8rfheqCa9tm52WvKMzNWq7uHbgVJH+qPTsxAineo5UoCqZkqolwbSkk4kkl/V03LrXIV5bSimo1wQ0psU9AQW720j2s9XXkV803OrZ/j99T3HSoAA6EkC84l1qz3ud1mv+DRDFIrqp8pJ1mYjreWi8taUJpZa2am0SgOek7wv7XNcMw5j5YNYRzVly0cmVkPEJ+TtZYKUzVPTWvvPZXIW4tpHDS0sbQnPFoZRaqRE1BTubFZctqhkrNd6aKz9CuLH1gReyCB98ToHOxByClqGg6TPpyMeKDhj83ZqTeC5FFS8sq4IFOGSMav3nh6fOnvPTsCzuZXDHqvYbIerTRCFjifsQbQpMSo89APx0p09K8jV65FK+j2ZAQgHKjDLO8kQ2NMZ/q2sOZcDZJfatVk8fs5VRw3aHflIDMxOzjIjShvqejiTsFOt2pqDwsPzdzGnzuxf0imHR/LMiZoHQ3pP0BOhfkZQ+E3x2g57H5uVkTyM0nvbtaDuJhzTQVQyIdJ6GpvDQc1Jo/3NZ6L3RRctZmTc28kdpzFSY3KwXMPV8KeQjeqZpbU7PizsXKRVO/4OGHF0LiP4MyeblgauYjJeVVj86+Idv94rSkbFHV2dLgSocmBLV9ausXi1snFk+9NrKwGtJVKDw67b+zCPTYmp+TqXRUGbQmzc7NjGyFUFZZAzo4xvIPFQ1jRtxYPy41ZuOiBBL4r8CGscemOpcJJHDA6FbT/N+OeUtq0QIKzWN4tdsmX/E/kacEEkjgvxf/sf7U7xNCiO2wBbaZ4VDcdeoTSCCBBL5L/KC1M1pBVHBOQ5rPloz1xHmj1GTVHv++Zae8+0X0yMYEEkggge8MP0jB2ZCR9hZn7Cf08V11WeMHVxYy08oYSyE3aKA7dGGeMGLNxph5EwkkkEAC/y5+UKY6Te1oyEj9lDHtJzRaSQlNIFnnWi/D0D2cp9A3WGoNONMONpkRmW+TQAIJJPBd4QclOK2QPg7C8SgSjWp0BG2va7FLB723Vq+ZeNuE+RVPHmyarYcwzlNpcubI1Q3/tJ9MIIEEEvju0G1TvXFs+q+lFDPxhK3T0WA5pu1IW9UQWU8iHjYOHdrL7OmtQfjIsGF6qastuohOCPk59zixbal19WqXnYbjR4zULPYu3HqoOKQM9//myx8/VLi4yOvznx8MBf9UmJN1wGvY0cpL3KOV4m1qpGlU+hjjVknqBxvi7q7vgtJFAlwKdgLj2lBowwMQgQ/xWIhst5TsC1w3cMb+IlvM51I3dFwR/0Awr6KmRDA5SBNSSK4F0Ih48R40gswQUj5IK7iXVKyYLXTvb++YclXMyvpli6tyhUf/snDKhGeLli3r6w15ZmpCO0w6A/VoKzPKvSW1F6P3dYuHkiXVv8Cz2YW5WZGdiKKhZrQLNgmtHDR/9iVj7On8qRMio1RL7394pObxTEdBDpYap8njfyjIzWrbggGgWVHe/p/maYyfifz2Qj4/4pLXzMqb8BcnSAS0aoAZ2D0dpfZjJlkSbJIPQaLHZudNVGHt3Z/k4bRtmnqgDQz0yuNMH5ifk1nguCncvbjmmDCXd9L8TE0TFmc8AKqnEL1QHz4Kbzu61Nf/80Eojyzwnlp2wsX88upfWFxehbQMAnF3aVL88diBPR687LLLIhNnaOg4KB8oyOuQJpqoszAclnOLb5oYM4ckGmXl1RdIzmjj68ORxJ2WEC/Pzsl82B14SSgpr5oEvjyVStd2sUfnI8BepDkP2Y+EJdCuA6jcmaji9sBemoaAR1E+nvycjmVdVl5zF+j8Bu1w4Dh1QMmSmuuZkOcjXQeBDjRB/HcFudkrlV9lzS+lEP1ohDXduyhaVNvLa4jSApVGKr+a36AOBWlOiwoQBdq9waOxhVRhqZyQuQDSnwKaoJjkpz3F7pJWrW9/octr83Mzi+mZ0srqS1CqF6nc4UdRhWqR1HrgnZfQLU3a8jYz2rT8JPBgCDz4Dw8TD1Et2S/qx6Sm9/YY6/ZakfIGEekPFUyTq9NXNXY6A4120/Lp1tZm5IVKCg91PO8PUjYah4THDvvDpmDDmBHnJxnGi60oTJjloue+bedX33jPVf4k/9WhQPCpgtzMA9och7aku3xs6pfIzSEx3AMQ1wTbbcLpYv241IuQpWpowL0jc1baoX1WFXDRQ+ca6PFqyPJkZqxZ0+VOY/tDWUXNX4Q0by7Mu+YDx0mhrKJ6rWRaLhggZnQyKtErqERraQMkWiRKZ97NEBYdpnHuD/Mfqj3CConnNcnuZlxOHdo/6YxYgVD1R9D0AwjCyOjk++5bcRDne1tpolNJ5YrzmeRT4B9Z2W3Ropd9O3duYbSkCN0jjiowvhd5sHfEd6C2npPynxBIo2lpEOVWUf0yBOXmwtzsyFZ2hHnlj47SDMFpMlZpRe1kycQYd7NRF6UVVZeh0pzBNd4HBbQZaVLb+rUHLf2CBvLpgrysmJmFtPgW6kENBIEayV6yuOpExtkrHk2ku1uPuEC5vA22fbsgd6KiC+5pmPkwlNVYL2NH3To1M8IPyNNOqctR0ZuYuigtr74S76gMSivV3fqFAGnOyiqraQLg7wvzstXqFiWVVS/hfoG7Jcr+AIFCwvTSgpzM/c7FKa2seQmi6WMIqbMYF7fmT82ONIyEssqaeSiXM1CGkdmthKLa2l6enWYabW5VUl49F3XkGNBVbZzqghbdCjH+CcpLzThFOVWi/jQX5GWrzVQ7A813gkB8BeUYY1HT4lwQor+F8FdjeEHfu0GXQKGzAl17zEWjqetyY7AXP7h4QtuEvXsfrD10v6Z64/GjhiMRddFCk0A9jCSh0Q6NacgYoWbmdQYKq+SjKyRxpiVmaGowmEUddN3+PnKG6Z2yPSmw9rj0IWmr17/0r/fXGYjzaQPNv8m8PXUmd+ESdVjsRpoGkKB33tQlNmSkj7ksI3UfHowRmnajoGRcB9SPTf0ZrZonLPYcKrUSmm62dFxRvvDgXhzbcbGL/GhufgS4bBFqm8ZfeHjY3jnrW8Jev1JCSZSRlemiQLrj5bTXZVl5rTpQoXPx/mOQr6jClK1zK6qmQHOJhKNrqoBOgA6Yf3/1UcLUPpchfoHSlKR8/cOtLYsdbwWPNLMRx29Qwb8gzal08YofB3xe5u5OFzZCb6AFh6ZX1VJaXlVDzL7P2tHXFZpllVVno0yPSzH7q+WPokEb2+KdtB+VsgTmQaPCdb/VbyZH9ix1MSvv6rUkNJ3bDihbUj0BWtBCCBUI8UzSpn40F5qy7dsOUqDYOpJFTd2Ncke23gEHnddeaBK4J+l8/F5He0HRPSwEhsJYDsHiD0n5GoRDZCG5TtpjAhQr7R5fwHdYtNAkkIYFAT5c1/UZJc5UfDQw0JTZGDSyJ82trDll7qLlp5D2PePumpgGIBrITZ+yytoT5lYuP8U+ak5pv+BbSUX1raiHG/Jzs3JBu+FS6stpOr3jrdGcNeTv2lCyON1xioAEkbsjIKHTrHZOg87BeafrKiitMgpQpE+lOuIelKc5Dzx2LPnNnpb5Md4/x7tHbAV/vjKvsvZqWmjupslXf9Plwg20wLA0zWdRSiSolBsKU0kK+99GD8MogCb4PoRaBxWaQAHpafWAQwhTiknpXaz52hWgUlraqsbxzq1WyrRRxNCwVnd/NnjgSIiM1zaOTWemkLlpqxs6LBFJqD8u9bIkzp5sor0Sgeg0unm1fdpQn5H2Igh2vpI6UZ4IDUtDuyFtdf1DjlMHqKFTTP+zToJLylZuBQalr9n8b2mbBLvx6gjo44Ix/YnZeRP+6jgpoJU9D8mNaJgozyQIDTUvLxr5eVnOVSxo6UzLbH0TD9Yxr3wOlZHohfqhjYMQDEDjm0HhnImhMbOVwXwPwjQdtnqA/6ziyy6jeZQxO2mXltf8Zt6S2idot++gEXzbE/YN3unZTnPw4tBJP0lyoWYx4+VvozzmnXy27P3UU1oX8x2p5NoKDg3EMCm0h1F+/0I+/qFYm2mGLtmfSiqXX1iYc83vnaBdglqtdmrFe0JyWuxPbZIXjVC45QgQv7e7gR6BjH46Q3iOLl68/CfQ4naEjNYjWbhT2Ykn5JdNvhbavDlmuVYCCTohZNjv9yptHGF1vHP1rNysDunpArvycyZ0uikjmc0wvRcg7vcV7cjal/IznRt/L3qjyFN8RrGJMg5B2+V9RTKtwxLpqmsPNDT78BuzdC0hpDOdCRZZyoH4vL3giwdi7rbJ2e0RVXFJ7RDsndl5mfc6Lh2ARoGWZ4gs0UCmO7TorV0KzpFj01aDiVKpw4BeR5oTErRUs0RlksdYS0swUPKaLYHM89/VZ6SeRatyqodj4CYWZ7c7pbN8fQsIwXYrwSnkHs0w8BZGa4VQa1IB7XB8+qqGmBavISPtLi61W5so3XjOFpSUxuirWKwbmzYZ2u/5tIQDHgFIu6QGwHo5bdX6GAEQD6mrN3yCkzMp+T8AyoAUHWUqkcm5JIDhwwvKHz8+pAXVEg8G/kyinml8fcdNEzaoQFEQ4VZoe9Y1BXnXdOi+gFB8G1rK2Z8YLW8cZfpe4pKfAP6dolnGG8II0Za1V4LaZU/BpC+tqLkJdLwXQu82KES/9Wh6CoTPNLRAakVQ2pW05MHaY32WXAeB/AVqzA0+g38SFtplQor7IWxmFkzNupXCFkybuH7eksdOCgQDm9EwvA9GnQ7rY5cmeCbClSGTudCM0YCiSjnLhlRUVKTsgcYqtPAw2uVTOUYB8ewqubc2rfDmCVELNnYPoW0f/9jTb8iDMMNpx9Kpmhl+ARVkGGyDh5HnYEgmHeQE7YCiaddQQ3cw6PMBSketWR0P0CpPQPwvgjbPwESe6msJ/9FK8qeHJXsIvP1lfm5mZIUC6v42udllXW8PAeI5lx1AfZIQkpW097bjFAGtZOCtH9Iys7z60Pl5WTv6G32P2t66ey00uTAT1nWhkK9RT7Z+zqV4GOXycGFu1o0FOZl3Ib9nQdverAk9K8mrbQpY2hXSkguRjMga5FRyYN+jaQ0fmiJPvCoglEKG9VHx5KzICrQKqo52BG8vUJkcPLd8xekUF4F4H0acMXta1mvUNWMwz8umFa42WHgBhPges5mRlv1NJ9GTcEldCqFyvXoPQtE+0iZMibRVDWotlsbR6b/wedgfSHhSJHZy5K7dvn2HRw8+j+njBNwXIvzdlrBe7k5pgkThkQf1+wd78824jFRSXnM9Y2J8yNJ//ZuqkhSIzHV4Ux/VQkn5Tlpd46kbjht5viXFdai4Y8FIR9ki34X8BobpZT2Y8Rb1nVLqyNd+XpydVrf+T41j0xxS2IKW8oG4/4yGQi2S9H8FWk2ruLiYkhadoS7d77xTfetQ7mTuN6Q/1YEP0urrJZ6PaeChXTA8y9q7R4NWAyPB6Nyq92np6UY6lIDoPtBo0Jrjhx22S9KaOY5TB9C6OoFAgE+bNi3kpr0zuGGnT59Oq1dEwkanvz0dOgBhizrmlZbd49H5c8BAR4SNaZMU6D19+/b17Nw52iouPqMD/3aVDvLritYuaKnBr7/+2ti5cyfeURz3HXCn+Lukm4v9lfP+0tVZnmgJ8L5rWvWdO/8R7jRuhNm5Zo2+OE45U7wN6ekdeJVWm2sXtrNyikk75fOyp56K20C0f5Z46quv+oAm9pbgHRJBaBg74hI/N55xF/WiQHjJehFiJ4xsaIiozhCujyLBV6kU44c0UrRUTWmrGiNLJJLg9OrmVlpYNhqUTepFU3HbTgokmAi26LL9IeS2pZjGcFqtTjm2A4Qabdp/JXTNAaQdE3xQN1sscffIuobboAmv0BnPJmFpv8/+9eAcluIFCNaL1o8efYzPIza7WjSFIIpKZvzMZOam3kz/dB/188ITeYY/LQup3YL4FyJYAgkk8P8ROkhbCJmfk9AMRgk6+uBBX2h1n6/XhjFjDnePJOnNhRr2KQ1UoH9bMLEUCNQ/yPHjI/1oLkgYRc72IwqUCDrce5JObW5wRdulnKPw0ciRA5HWLz88Lp2+kNyYovMBMDBbIdoWcaGNHfz+OkZCE0J1cg9dz3YFsfpFoumjU4iJAhKaysOB7a8u1ckSYZ4+uOFL9dGHQMlRf6AL77jiYAIJJPC/jxiB9HFa2iGtXlkPlcrelI6kQ0Re0IUrfgj2fTTsoPQVXNOCQs6EWb8gWuN0n1BnqV2ZVtegNq07UNSNHt3Dq4ffgck9Bubyi+l1Db8sfuiJfMNqea5gyrVq7eVo1I9LG58s+cpW2uAJ93h3q0/XRgx5vyHSL9KmcdpikfJLWqXg/Oy099f9CUL6D/Ql3NXBKQxtghO2RPqwuoYO7/xPYP6S2pOFkLfCGhgMdZ++UXzBhFiSn9c2JGTBww/3NIPel4UUfmqIKP10hpXi5Zzfmp8zIWYVVjJlvP2HvArL52HalMVxjmDektpbQfOeBTmZd9B9aUX102jY+hOl6F7RFyo5qLeWdjIqXfRImtSNclCsF/kjQACkW8cMT03+DVeprTAI1Onuaea0UmrMOMG5lY9erktrMuLsJyVyq7HNhqbfPyv3ajW0prSiaqEhzYX0MYp2QELj/YwwxHV3TLkmZvwq0nkdHu45Oy/rXgqHFFaiDA9DXmJaZeT7qfzciTEjBKIxb0nN9VKoL/o0tZfByvoH8nOXOyyKUEqLukt+PSihaEIUp3cgbcnIX6cjPuZULD8PebtRMO0Qjowi/CcMeS3IndDhA1BpRU0JlXthXuxQLUJpedUc5K9Xfm7WjY6TAsqiPzeMmlk5Wec6ThGUlVddiPeWNlvWmfOmXxu9CRLiW34W40Yh8puMvAKyCfH/C4rKijtyspzliGMxp7I61ZDaby0pprvjaP+XEM0ztOD6FpT0AKKNog/glDwC2sIi7h1iUQqqis328cERZu/UZOl9ghnWLtr3hfzdF4Jhv/VXdRqwrnu1v4DlT9ZMa+IzOTPf7tPz4E179mwZVTB1Uty1rjcOHeoze3o/R9JCqb37D2rfX9qZqW5JCM66dX+qGz3sGI+uf4AqcJDrT2cKgwp5FxqB23HZJdaPG9bPsvRHQb2PU+sachBHm1p/ACiqWJni01o34vkps3LtnVRdzFtSPZYx/QNm8sNvz7tSCROk87WCvKyxTpAuMX7leD1j6wU0yuqfkAobISDVirH2QGCORlX7MyTjAAhFpalDIO1AfqZBcDxG9+2B9/8I1srboW2bPdH9WvMeXD6KSe8aKyhGFdyYuc7ekVbbgPepIS809MXS5Wapi2Paj2Oc9+Cjo2bdcLUailRSUfOXsKZNKobgovXHw8wAXVgDji+QJjWImUCbmzLJ+kKYTCqhcXim3NRL2zswNzc30vXUFWjTUbD000jfoYjbZX2FsoraBWg4Ti3IzVJLPJdVVC9ApdidH7WrWFcoq6gZang9H4ZM80eFtK1eFGgcKg2pcm4VkOdiMF1vrmsGhGe/gtzs3zheCjRuk0kOoSt/xXRxyqwpE+nDpENTQeNUY7baJnehy5cY138FC+tPO4I7Rt43Y0bkO8Xc8uosNBBzUOYx+3fOK68ZL5h8wvCH+9DmBI6z3Qg28cb+3sCw7SH/R36/P2PGdZd3ubrzDw2uXFQ7Y4AhlNAkKA+pbaYtpekYvqpene2jHvfuNfw+aGAgYCZpYChI9XxQndnCVmadgHidfsE2gfzvYGRDQwiC5xRNWDdrhpbTLDw7aWDbloMGbWsYM+KlxrHpxe33YR+2aVMQGvAACLgjOvvI1BH0dd4OmrFm48f1Qxv7QeDviRANUJKAabfRbh71GWktDRlpd6w5btS49eNGjmg8bviodWPSroLbm7RBgxSebaADbUZww8fjRlr1Y9Pn0H71FMWBwKO1TsFLV7YXmoRZU7NWWULMNZnZtoEu0w6DgJtZUlkzq6S8ZhaEWUFpRW3ciQJqjBeKimveTFNa1aWV1Z+TMIbQ3KV7+WmWsBajkKNoSyUubiTNkw4IjadLKqufmPvgE0OcABRfB8y64Zq1wrIymUdGNN7oYBYXf0XMt8Ub/O0KTQVYEVqwbZ19ahh1T+As7mXTkJZWWrfe8aEGLgI07i17ZMqjlN7IUVn91KJFtbZm3A7g7JW6lJeBNB1YOLht0yww+GAaSE/3CED/PytdUmvTHActvz7vgSc6dO0gj8i2vDccCt/cXmgS2gvNuZW1N0MgnlM4LetGWAS5oFqQZh853gpcciRVrEYjcZiw9AdRLr/DO+KUAoQcjcn1yM8Nzf+LWVOv2oyHZ/b394vZcrIzBp2Vl/kU0rLEDHjUkvQuvE3sc2TrWvrYJ5l+YSAU2BG9C/b/ApQMaByTXmBobCxpisQVdIDJvoSQaWP+/SB9VWNts7AqifttEYnIGUtiTPzR/qLexm9xS/BbIG31+vvTVq0/0bdl4x5oR9rhn3/SIgwOoSLzuFducjYiPiBEp5KoEf3V/7KnNAta8kGWkJcjHCwbJy+4oXFjaBuS4FBsSOs9IUSjJvU1aEsehftPm1WtdWLHQ620wa0Q6yhO27H7gNb7rGQyMo41GvSFFabkVTD07I0PALz/K2gZ82lf1cK8zHn5eVmlMP/UdLeOQLRIptTD3qLcia/LID/RktpteD5p5vXOpsLRLYdqEjnMyaxL6UBlvbQwJ+uK2TdcofZHoM/kLj90BKNZPqjUNmzuc8B5NSIeT1/pHZe4iEkKQKlpbfEySivSkqSbfA6E4hOIOiYepCk5xJqupvRGjpys8dOjtnSKhmT8BaExte9se/gPGTIKORxwSvrRKi/IBZnZrxdMnWDTHEdBTtacWVOuUJpfNJBeEv1/xVNqlk9XKF362AiPzhci8SeUVdbIUhxwvlrnbAVNq7RDqfdHAC3xHEuwYoSFDNVOhl9E61dTGj3sNbiETRb4GsJdcqmvRNrTSyqqYrpwouN0sWjRIh8iuxp5f5Tur4dwBK3fghKTouva65Q+xqxVqBnBHeGk94oqKiK7Gv3QwRoz0mb4dX6PPQzHgYSVLbXTvs0iGQ1jU8l060uEdqtLNNHJjQ4Imm9tqncGNZfd1J/lTA61LPnPlWsaf1QcxShdYc2oUYN7euVH0XSgmhbk4uzR73eccumiYeyIm1Cr7kIFUDI2HoMRKM9q1IEQFXpT+BbSgG2fbweavtjsYRs447SUXqUlRTNE/Q2ohYf6kozjb510tRqbSKY6Tq9BWHbbVB+77Zcm9JNRaoZOO8wpXz5KZ8bdVCHpHpVjO9Qm4pN6yABV5OAdase+zs/JvodMdU1nf4MGtBxtCwLwFBADAkjs9HPtxzMcjdI21eVGCJjD6Z6w4MHq4y2T/RW1ea20JI2B7IcY8hDJHl8rG3frrZnNMHP/AkIqU502bWS+5LWhsBgcPb977qKqIbrBN8JaeKAwNyuXNnL0MGMd6FbLoaFaSDcJYCp5VPr3CqZMeBIXHYpy/gPQ0hl70jStP4KBn+KcHY3WcwaU0NfD/ZN/TQO+KRyEB0x3uQcmtLPz1P6xoPzxw0wWbkCaPkZZPqRLPUkwK5d6R4Ppm4d56geNBAf9s0cPMYD28XMeiwBa/lZN5+cU3jDhg1LaPFxqv0MjGTMhA2U1J7lHyuybsi9R5QRB+QX45dr2u14RSsurF+G0oyAva868yqpMofGHwNwrwGMeEKY/jvOYlO+GWPK57n6DJRXVy5HeD/JzMyvoPho0RRQVKqdgqt2d8UOHIuAPFSg83pCR+qyH8wvDQu5AxVjgY+GqYXWbYjq3/5OgLgLTMDyGCWPZMCTOYepacLwTSCCBBP5vAaH5/LqMtA7TBRNIIIEEvk/8oDVOwpzy6gt8Hs/vYQpq4VD46tnTJ8b9uptAAgkk8F2hfd/6Dw4G5yH3owLjrNMNuBNIIIEEviv84AUnk1bbAsn09SWBBBJI4HvGD15wSsnClmXuNi1zh860Zsc5gQQSSCCB/ULKA1o2K4EEEkjg2+IHa9qqaZc+bSJN3UQmRsCpWWrsDYvxeaNXrVtjh0oggQQS+O7xgzTVN45N/yX3aR8lcf6gh/Pjk3U9RTItn2lsQG+ura4fm/q4LPrhd0MkkEAC/534wWmc9Rmp53HGn4Vp7rXnqdiQUrbi1mCMewxchDWxIu2Dxmsc7wQSSCCB7ww/KK3sjdNOI5m4SGq20IySmxqEaZLGaGk1qYUFzTHnHTb5SiCBBBL4LvCDEpz9d2+bkKTrQ51bNXqTtvToqetaEreXkiA32t4xLMQWCpNAAgkk8F3jByU4IRBnhKS9GDGJSbUPkiaWHvHeWiMcah0nNPkBbPZdQtN26Zr1S/upBBJIIIHvFtHW7n89NoxNk2oNNqiVtMOkJbQP01Y3DJv7QO3pgnl7jP3g9TcGvf+Xo/xW8o5hdXX/Zwt9JJBAAv/b6LbglOPGeepb6ftLG9IbGmhX8i6XbYOMY099S82WVoaMjr9+TKrJOdNpjWQv55op5Ip75zx459Gfbm7UmPRpujytYMrEd5zgBwS1oDASGo16vL+7y9JRPuvT0jx7e+3Vjw4PVHSyPB4Z2L5dfHn44dYZ3V48uRtQi9/GgT1xinorCHTjXkdB9Q63hSFixkOcZdXaY3+7HRJofVAia7wdBwm0y2Z6+lOssx0wHTDEw7uKxwUtDHznnXfqmnan6LDrJNGtk3x1nhc80xkl2uLqhNZ2/uncRf46e7bTONtjv++Iwy8UMa0Fat91QHy+iOWvCMaPRxk/1XW5EDpPZwxPtkcbHbooPyBumsklKp/taNpJ2bZ7B/HUU089xcdH7abZgaCdoXFs2j+FSji9DX9Scsn5g2kf1D/sBIkLCLur8TIym2Ne6KbMzUl7dwLcJCg9193TB2l4Ceb5eSYCKY1TytcW3P/kNcPWfdBgO/HTutpEvzOsHzlstPQYc0B3NX3TSRNktPb3Easa7iO3zqBWmvdql+LlZ0pNjgZ1DsfT9r7Z9v46WyRjm7km32OSvzSirv6A0xeN0sqq0aD+TVJjII20kNagFDIZNKbVMD+kBXNLFledyHR2Dl07jynMW/JYHyHMWwtys/Lpfk5F1WW6Js9nnHNahlS1bsi0ENJov/dPPCAtVUywpfl5WZG9g1zQXkfhoOc2xHkS0hpGWv/lM4yKWyZftd0JopVUrrgBNLkAtPZqXK7XTf7IrGmZqx1vBcoLCuJ6ocmhnPEW8N0bgW1Ji9xtWh2oIpu7uOZMncuJoMNRmpD7UAHe6OdJXzx58vFq2+GyypoHdWHMoS1F6N5F0dIXko3wrkd9mph6W+7EbxxnhdKKmvsY12i/I0TLAyqtoJIUlo9r/H7Ke2llzW0g39uzczL/Zj/l5D+g34hnTkV50RqWG1BhlkSv6D7//uqjLIPdjjzdgXh2OM4KZZXVl6PCWgW52TGrq0ejdNmygTzkywHfnQze1UHnesFZ5R1T2/bDL6qoGepj2iy832PrAFTK1N3FfJbFZs6elvmxCuigaOVKr3d74DZNimEORyA4wiuJIT9AemLqQ+niFT+GZ56RdNB1t0+6OLJ9RjRoDVeD6ZNBwHTUh5Bk8gMWDt9fcON16jtESUXN/cxnzCu47sqY7xKli6svgZrUOz8newXtl6Tp+hy8f4rjHYOSiqrFYIM+OpJpCRGAjPcik6h2mp8x/W6SC6BpAejwNurFmxQfMzy3CyYHKoo4pEEmGRNypbtvV9kD1efBbyKkZ1+usS+g/Tx5R27Wyw5lusbajBGTILBoC4zjwSw4aydojI/DC675+LSj/U6wuGCcjUEmLsNxOTJyOYinDrpGWagzgtnniHvk+A0kwxI7JuRLaAU+VGwwFIoeh9QGBvr0D4EYJqQG5BNCfAsIj0ELFV/kvp/Sp3NtPARzl4uubhgz4nzmk1uQpFqk4VrQ5wQ4H4Z8JYP8ych9X5xTQeTzkfoii8l/NGSk/qNu9OABdgwHDhnUafuNlyGgX8DxJcoZdOKvIt0vgtmVtg05eCz8YvahITBD9MDpavuOWhqG/LGDNclrDak9KqT1KLfko2CQyOrxnaG08tEzfL7kLBA9Rji7MIPeJ3XJjpVhdrNmWWV4zwmBsBkRLKUV1XDj03WLlYHXb+GCcYuLd2jRYSeINrei6gpu6P+AyPrIw/XJ4Id7UMCXewYEPl308iKfE4wgSysenYHi/yPK7p/QM6+TOisHn2bvMBu+hDZpzyrjfLKpm/ZGhFHwW3uKvYbxqzA3OgxfY1y+DvqAthroDX4QbBV47yWm8+e5palFmKUQl0D40SQMBVrp3Ax4PkUZnIyKeKfk2jTwR5B7+Jqy8kcvcIJpps77SSYm4iW/dbWxCKT2E/z+yL7piKIFDx8mg971CDdWWLIQNf4m1IwUQ8r1EOQXO8E0Q5OHQOhfrVnijxB/L1Ha6Uz8Y4aDe5xgEaR8GvAgL5Mov3ZYHBzhhfYinotp9ElLlzqfhvT/ElFd5TjHgBayNrixRjAtRAIWylYRZMhY5vF9M2/J487i2vI6K2zZykY0uPYj8PfP6JLpnt7g8xuUexwIrr0GY/RFNPzP4jgFz31E+YTsfJ57tK9VGE2OlxaEN0DxQYxM002tmvgf+X3UsrRH0SDWBsOWWsC7ZMmj50I1eQpl/lsuGW1X8z4K6QXw7nX7naYoTzvNaNyzNZt270LlRPw42z70d1LrrqSjcLPRdusc7lPRiMSl4m1D2xs0+mJ+WsNx6ZNIsx2+uqGuPiPtjxBUZytPJnvuED1UNAJiFEQ4YHOYVsDH45G9liJADYxNVRs+HTWqzz49/GAPw3OZ2msdoJAqtJOX9k9TIqk10zk/0ct8n6/LSJs4sq7hcce72yi8eQIxgepUmFu+Yruu8Wvyc7MonpjEUtPSAbT9VnT1RBAw4+b2O112C9K6LxgIFiBTU+ZXVqfObLfbISrrKUMGJB8cZZadP3/p0t7ONeoan4XTT2dOn+AK09x7lj5254ycK3fMnp6tzXmgZoyXG4+HReikwrxsdycC0qSOh2B4qfnjPq+j4v6UzOuS8uW/0HXtnpBgaVG7LoIn5R/LFlf/BmEUX5CRFUMkgNJkhcW0sGVdBOVgGZxiVm3Pn5oV2buptKJqCjfM5wuczc9c0PLxrp1IZh002w8g5FdCO4qu6DeWVla/5fF6fj/ngeXD3F04oYUG8ZRn4/bWPNzeT27dgTfFizKT983KyYxuuK6Bhv4XKCukob1T4OxWCbZrDe/Y/Pj+ulVcICPerjRdF75+g/sg12OQ59PA7w9C+C+LNsMXLnyyb4AF3gR5LizMyfq940w4p2RJ1fXhLUY93VCViW4FXcSWFW2YEC+UjTumtu3sCithKpSLP7S3PqHYKDutDdKYNS3rNeemA5g0L0X9yC3IzXzGcdpYsrDqmcIZ2V/uV+PctH37oWAC0jJjckL3Xg69TOe32S5dI/p5unYPF5H7du9ogmBCJbx7bXr6keSG1m8q+TjBerUOSgkjhxYnS+IANU7a+RLysZCuiaj22b6GAqvu46FZN/8GgaWEJoVyQ0byoNB2Rf7KDz+0NxEi95KWShu7qQDfFjo3KGKYV+02wrLQ6HbMgOnruL+RvanvgYFML9DtkILcCWUonGpTotVuB7y/x6YtrTF7Vs2cPDmi4cDybYF9dKJzq0BmvLIIAW6JO81w+KHCKRGhGUH+1AkX4L0n6AMGD6f+NWgaM0zLuqPjVrVM5k/LjmxBHWmoo2BZ/vNBwj/dAdMM2vMnpUuqFD/EAxiMhYOyw6ZjtGkQqUeEkgdqz0Cwo/JzsjpoRzARf4c8PadL/Vq616Fuo4HzBAOtl0KjmVtaXnOWCgh0xcgllTW/RP4PDxmBexynCAqnZdfg9BbXjcioEuJmbdCgmM0Lu4TdBuwXnMOa0GiLjqz3cPau/6ppsPJw0OoPFKI8V0O4RwtNhcKp2Q9FultQAJ3tI0P15sAhYAyE424OF01Xsly7hGQ7wTMxmxqS0KTzfquN6RVTDMZBdGTB/legV4bBMcmcX/vZyUck2a7x4T5DgsMFDSXyOIdXnbl9DYlC93RQGDqSGD+IeaTqlxv1Qf1H4LYTQYAAMpbU2hu0gJRDesSOfn1bGsam/+a9ceNgJu8f4Z6eFXiPMhGiK5XSDp3raNAA/MaxaWsNzkdEB3AvQScqDFLOd+C8HalqofSTP8XuvgFZpHCmJdg/HKfvFNT9DGL3LVm8fGpZee3N9lF9swxbUwSL3qESaRfyBGhSN7nh5lbW3DJnSe1wxzsuDKZfjbwtoGt/cEcpsjh6TkVVzH7hoMFMVNf6kvLqV8sqqifQbpPIc4RqsBDOBWGKYfa8h2MG9d0WFa1Q3T7QVJJgYg0HNeMuSk3CFTHVMSEGpp22NQkm2XA9LGod706B55yrNoCXYD6ymXQtBLtdCnYLvV95tgPt/xMfbe46THY09J3uUSWkeBQ/GWTmUscrcVrxLZO3g59zoH7+DhpNZM+lzoDSPQtpXl08eXLc9Wehxf4emf25c0sZ9xhN2sko21PmVi5XB+17jkKKmyFwrFnyQNWJdnj7mfkV1adSmp0gamM2KAEzNctUG7WBkI8Yhl6prh2AtmfitF/NtSv5hQbWufKpetk9ULY6GtP0fLTA44wH51VWTZ9bvlzVj7k4SipWTKO8kb8w5INMsmNKy6u/Bo/eXVZRcxJtcKeepZ+uACLOMt2c4eQm3dXQQvDbG+wVt5/LBT2uDlzTU8jA5pAmfhoU4qwQDjoHheWc2w7yo6MVh4fLiFlLH1gMyU7GZfNnpMQxUuSkXH36OftwerCH1fr2urS0Dn1Z0ajPSL3Ix/gVlP5oxN7FYuDubcU4jSR62OFsKtjLgMpQUJozGZc/8nB2ElTgk7nGT7EseTXStKkHB6mdyNHYoJLyK0atqe+wSdZ3BWmBSXRdSAbSqAP/UD3ALB2yCEcnjAWR244gcYAAV3p7cbUR2Ax7/+0yXWMxfVwFuVkLLd1Kg2BeBuHwS2ayVWWV1ZFNvGbnZr+leT1DNJ3BZJeDEekbnn785aL7VrgNGRNc7zwtUjMNVTkGoAyQteRuWBvtYiupeDQD2fW5m9LNzpvwF5RkfdAXOEMF6DYoYvv1Aq1WV5aPzrgJvrErD+BeFOZk0paV85mPKUFDFbOzygnBrOOnc9qgRYF35B1AEuf6BDhkg6jZaJSyYbH+vOjOO6PDRIAng5pg1zBNIKz9DEyV67TTT48k6aiQ/06cXimYfq36cNvPCC5Bgs4oXVIzku4JqB3MQtV0bjsFIo2bDnAltSuOXzB+oLjo5JVxnCXqg67qCQpO1REuxzl+s2/I/ihosRM1Q78UL9+Hxn65V5cN8yseT++yj7NhTNrtOsqYVChlHFPKhQxDUnhc0UFCBJXt4sZThs9J/duGuF/VqKWn8EQDpI2ebEpf1fhXx/tbYXhd/WpogIdOf7B6IMVKZBbJKCcokjAhxgqP/LJu9OCjM9Zs3mo/0YYvoZHuES13KqFJTzolQjmiSzpTau0rG6vGjDlIY+HbXBf7ETuUJUVDULT8eOzqTzvsPgjQV+LHYJbPROA7wSS+JkvMGrWmIbIt7r+DePVHMMFQQXfCXHzQcVJQOymKcOxUVKm9Vzg1q9t9a6WVtagwon9wj3gDLbB6OagAfrCor1tZBS6cfjw6nr7nnqX9gn7/N/Pvr14w88YstHcQrvZXVNLO6MhBq7/a6zHOnpF7+UpooJtR/+nDYXw+YdrYMBNbtK31Adn/mM2mqdEoAKUFd45YWkGjXQaF5vCS8qp3OZgGnIkA8hAhoP1p2st2qP2DkQnhcARq4odQiDuY0C4smH5M8tXU3zhnSVVMisL9k+72bm391dzyqkVIV6hNvLYD096EdP5N0YoV/uKJEyMLebuABn42l+LPzi3las+wAf7ruxgSFQO8tkdBnK4GF0UVK1M4a70YaeSlldXvEgNsD9MQa9YKFZG67jIpnKWJv+mS/wqXd9F952D7oGx07EpgrA9Iu8u5AzojSByAIToAj4uo5gjljUYza7FzGxfF9nbR9NGVjjlllTWPoA690Vmjpv2NzG+uTVQfhex/pSlBaN6OuyYSVQTVIDA2xArqY2yXdkDb6wpZBZX3AyBAF1BjI1t1at2phZXBXnazT0lGUv0e7n9Qjh8f+7US2GM1Z3sZz6BUEHNS6twU0lm5O4cLPwsv9nFOc+UjgUnTRHv6btLOAeM6EZoRpNU1zIc8Owd63bLUY9Pvdpz/bcQzP3X8wSTs4CGF1aG80cS6Wd8vqMKA1DPRLt8AzfUOIcSdgos7EUcBUvJFSWW1qmxk6pYsqTpXPeTgH0f12YW27TP6kkz3pRWPXqc8ooDU/QW/tJ0xwO7SvZ6cu6AV2vdtKKmseUwKbc2I/kkb6cMPMloB7X7+vCWPxfSxESAUr3cuUWxtWS0prz0OOm2GrvMrQK5iwTjyIYsR700g6ol3PfhETP8sQUQ9H402c1LT+nsDf4Z5t72korpDY4TG4AyPx3elxeUKuid7MLr4aHthWGIXoEyzcPy6s8pZkJu9Elpni6eFTXecIpgPuiPOXwR0/pzjBD7VWH1zc9w+v7jYD0d4eXAs6thunWt5imZcp5EDc5HmS8FQv3CtBqZrJeCNk+dWVp2tHowCGoeJpY882Z+u8exb0hKR0QYEZyTE5UhKpAE4IMRVCWl8UqfGQAcUo7ycywiglPwDDWX/TjXOvoHeI6FJDaGKSYVLtGwRYl/aqob7GjJSx0Gdv4rKnJgRWikNnroJt2/TszGIKn0Ka/PJfkrmAMA4BCfZJZyJb6D24AXRkV+8fs0a6u+MaMIfZGT093OzMuBM3XQ1S2oAlPbm5JXS6kZEfaa6DEwI2uPZcNh+oE+T4PzqYz59s0OrHw+pq+shGCAc6tp9w/g3EE/jpLZeZaQ9qOeu3UbFyPXRpZWPnSZESD1A5q+pC2P21I5fG31a4CKQYF1hXmaV4xTBvCU1KZaQ9JHowVCSmaYz/eXSyprlsCnvMQNyL9/WkotS8hXmTfiA9jVHGheWVlRfIzxshn+vtimYpJ3HpXa9ycNKUKqxduXV07ihr5qzuOrmXknex5uCwUOZplOjM9Yf8h/palD0BRjvulsTZiM0ghukP/yibPIOYbq4D/Q5dOXKlY9QWHtYn6o4KEbrOpCubFZOVoeKiTh+EQqHqCtCDYVxQX2c8aqdUh4cTJ48OVy67PFxWiD8OfJ3FKTWHYYV2mkyIxvtbqkIBS+5Iy9bMQD1cbbvOCnOnfjN/MrqH3GPpyEU6nzrfeTlDBT+2pKKqhM9XM+HHdgsdJEHJfA25Gt8cc6EDpZWd9HG+Z1AyjKEuGtWHB4pq6x+yzB00jJXFE7J/rKsovp8QzdeLamoudMjQ8tMb1IvaZrFqEKXaqGmUQi3zdDYbFNY9aBXT93iSxjXBphMPgSqbsrPyYxYZshXGI3jONMK9bS7aSDIuJChZPGPeJp3B6j6Ha1HMbN08fKfwICODMhR/O+xPicz3dD4zWjsnoKSMMVobnozkJKUBuVnAcp7Rqcap8XE9QZpWI4gIdYAE9IXO43rqsPX7rzAD7QorYeuX7IxY6hqQTqDy17que8IoSQ1CBwap/Bn16zsyZn+sySom/SOXobOvCl6HwpXPyZVfbzwa6HaYERoEqjDGBVCyncpry6oMri3KaLll0RzcnAFqvKT2hv0sYou/y+Aln4LY/xFrb5/TH2GBvQZ3Dv0n4qgaEVFfsm5BdPJOpw8mrRmQdDNBO1mCmbNBFNT/1UHQIs9QtflZOc2BrOmZj4FIfxiScWKjFlTr3of5gxMd9kESi9jPu050O9QGZTqK3px3qSv+nkCB8PtRW7KuSjDV5gUlzDdOveOqZMig7cL8rLKpTB/geL8aXMo/AcIi0qk4h8pZr/DZ8y4nPpWXbCCnMzbUDJXIe+/lq3Ga5ouYC7L34e3fzzYFbBCWM/oIbkX2gyKj2s7gjvmq6fbIcit+XjnTldzaoN4kwtPk3MTARrt1yGQI0OUqAuCCfNwVLjPUTkesbj392iaR1nMOmFWXvazTjAQ3iIzNHLvgoZ2mWZgOiKOmQwQjfzczE1CsDRYPdtMIWotXYDG8tCwxUYX5E6IfJDhHmM76PzcYaFQt8x0r7efiXoQGYLVHjSwHzT+SufGW45TDNCwLkDtO865RTqzXjZDoR/D2kgzNc9LWtisYUL7BqKlX8EUu3/09qkTNkhDOwXK2BBLt14IM7EYFexl5DESDwQa6C4fFcIsI14lPnV49faUVl19sImAsTd1oUcmWrhAOf0JVpKqr4ZmNWlMPKbpvIDiId4HLWcKjmuT0UctNN6Zv0Rab0WeMkNJKS9DqN+Bxv+m/JwJ90aJijbI0zTj433p4QCZIG4ISHsw0zkjPmj4M31dHrBn2x4QONn1pr7QkLBqR9atV/0bLhrGpt0NwXSLa+aQpMb1ZkR4NRNxh2/FwJI6eNX8avT7G9c7TjFQMwoMzxswR4qp8q7LSCtK4szuvwR0T6h37yav2OHT1iMvy1Dos8HQutuqkpBtlSIfdmJfxsUtdobB5jgJIZ9Jq2u8tD4jdSFUlJvJz+6tBYMhgCnkZSPqGtpN1PyPghUVSVbcbmohKhBNO4R7x3F7NMXRDU9fSRvS0+PyQLypjfubWkfx4b2wztrMf/pCeehXfZCWmJk+ESiTLD2d3zl+fDj6uWhQvH379vX4/X5BGp3jHBeUv759X0HYzzuEHU/TP518RdMhHpyw5B9JE6UjPk075ttFUdFKLw25hhluf0SPBQNNeSc0tb+NdEKTaES9Ix6Nu3pHXHSWT0JXvOWCBvPH60/NW7TI13fnobIzXiBQmJGdlDOVWUM62ud2aM+rTvqJbjG0a19OxM80r7s9VkZNrSSoPD/1lEerrxeI1x4TrHzaoWFs6j1exmeQ8LH1LggLqX2VWtdwBO5UhPVjU+clMT4zCI+oN+zkujV8xPsbI9K+YUza3VC9b4nOAWl4STRnkhDlQcKKEB2WhijtNs3H01Y1xp2Z4OLjY4/OaE3pMQuC8LIW2Ix4jOyqV1JXN5xfPzYtFwr6YhrqFERjYOfIzjw0zTXpdY1jGjPSy8GquRQX+VFDgGggOBsubchI+y1uqb8l8iDyru0SgQHH1W1KLCaSQAL/n6GDqb7xxKFQe9kE9VEIILHoV6avvAvywnYE0oKsKLoJVaYt432lZZzuONmI0xkAYaVBuNkHBFkzdGE6mnDfrNzh5vjTWZOs0/6LxuOGj4Kg/2drSsq7usYuCyAe6nOF4NfCwrrpneHDU5CE+ymFttB0OkHxo85Mo0G8kVuCLb8jt4BMir6jOOhDakJoJpDA/5/oINbCIQ91Oh9MgoIECAmJFtis0MoWqQAOWENDCM61bgQkYG2RJDtMwqc4XKgr/KiQdO382u/CHW7JROkO1kGTTGHeNfb8eelzn7I08ZHl1Y8Ys3bDhoOT9FchSLmdPvUG9eshyce0J9NXNb6uHnK6/dveTKGi4Ho4ztF5SiCBBP7/Qkd90B4KAUMaogjCgka34aLqo5EjB24YM+bw6EMw+UcocZH+BRI9Sbp+5sbjhsYM5WgTRvY1iZzogxLhiiEy122Z1uan8ZjBvAoNY9Ju8jJW3gQN0wPfZJ0jIfJdKKhX9/TtGzX83dU0jnMAnjzZciQxCU9XJoel+Cj1g4a45r8dpC3VSFNzJIFwpnhMHGuPS+8wZCWBBBL430eM4Hx36NBePbgasKqEA4E+nRuMTzQ98humm19oUQfcayFU7O/7jpwJQZIK6YvRTskzRkOTkgzwLTi2QupujT5HH3j31qCUuyG7O6zionN2rz2DR4SCQpSbAe2Q9FUNPxq5uuGxo979Qn1xpcHvksnb/DTgEulTKcAPHrO4xnJx2aED24WTHQVk6TN6VnUXO9mgkQS6JWPGKv5fgDrii954wyiyx705qWsDdYjTh472B7k7QWIhJevUD6BncXLfw+ie0tD+TB3qFIDionvXr7O4yT2+n0qPQXmkOBxHB1K937lRcbjvbY/ocBTGTY+bXvdwgnQKetZNT3Sc0XDjdON37ztLWzQ6z2ssKBxO+81rNJy0x6U/PdNZ+ugZNw907iyOaFCY7oT7oSKGUPVj06p9jGfS9hQKUYKCTkqYkADCTbRgIbgR2WGkKXQ2ZOT7DZ/RV3X4RT4OESVxvSp1VUNkqEE3EUkCTZfsaejPhXFnhoJnPTSrYl+fPdsu7BnaMWf69OkdBr8hX38xmHYaSWtaADkgxcsjVzWc73grNGSkLuaM57lf/6M/Dq3H+5Dp59w8UFLAZBTy72nHpv+EPfVUpwL4+8LSpUs9O8ykm5EKWoSAFnemz21/0JsCJTNnti2mUVpRTSv+pCHNXgGbgKsSUONR34+3EMXciqqfgg43F+RkRpYmc3H3QzXHhMNyqRB8Jo3HvHtxzTFBrq1gUqi5kZECQuSwVObk52T/say86hbJaWA0La2qvmJvQ8BX+xnpD7rrZBJKK2una8LsU5A3MTIUqmjp0n5e01+EvJ1OxQGa06j+p/t5gnfTV1eaT80tfnt+buavqdIjr7eh6h8yOzebxhRHULRwWV+Pz7OsMDf713RfuqjqMthU02kMG91TutWZsxTQxFnqrCNogD1Ye7YQ4gTGOdpt2cKltiw/L1sNaCfMrVx+JK27idgGghpO1Ep+0HqpxYVxFrwgzCyvPrgnl7eDgD+XRD7VqLOXONPvmzX1qqjZM3gH6M65eAllf2Vh7kQaUhYBhJXh7XfMG7qXXTVzsj1Dy0XZ4qorJNd6FeRmL3WcIiipqH4VZff07Nws4pcY0JqkeNePoWwgD4LGw34Owv2epok6QTqgtLz6DhB2UEFu1v/kTrORFmH9uGH9UFiXK6HpSAjwf4SpHCc4Rl07iA5jXzODC00xaXuQP1Vy++6A0JYEyQZDC9RClvxm+NoPX+u7a8sD3LIm0HAVJ0gsLHkTKkkzCXzkL/jUhePj7kekRCGg0uj8EUbUNb7gKK2OC8IQbZh28sbN9e7U1v8otpv+10DIi4Xmvdgf8P/IqwlaWWe0SPFvpkpoh1I4DbXwtyFP62lev3mm4Q/hMM8MGgH1Uaw9DM77+/xJF5VV1kbmlbsIhkSJbnjOkrpQ6wAEudUbVEkJbT/6jDBLPjeEg85hLemcYNrR9sByxscyKRd5W/npuidwtiksGkCcuS287vOy6HQyOQLCaLRzR+s4HuwJ+z4BwXsYnqRTQ8niZI8uLocsunJ72G/P57ZYP0jS09QDAMpkuEc3bpxXXkNTJtvgM7yQRZFwXGdHgx8+9iSZ57nppkP3hX/qBOmAokUPHSFEeCP4bnPYGzpxe2D7jzQubxZcu7usoqptBSbmSca7LoB1cq7RTPR2aR46o7/R+gcnWAyKlj7WrydnH4CvR4Y4PydsBE7xWmhsNHYh3glFL1aD5FzeDbp6Yex1GFP79WGHsZRevU+1wvKvjlMEgvFBqN7DnNsIaEaTrutnQ1kocpxigDI+BQ3E1Xpz6MyQN3weIqpF/spKK6r+1ZlmDEvvDq7rE+dWPHy04/Q/hbaZQ9IzHoLCqzRCRxLaooLOrgPu8U/3SqjA2XFSh+tOAgrCcQKc1GrRyh0OFN7+NBNfvnUX0iP/4oHMb9ZMNfAVFZNWv7auv/56E5qIChON9DWNq6ClLofJnhe02BVdjUGj1FFeiA6RfMMpLOT9STq7kb7Mq7zjH8KUmUK82Dhm+ImpqzfErNEYD+vHpF6MivYoEvzztA/Wv+s4HzBUa66xQ2blTBiBJFByCdQ98QtoXa+mMO1+0DuT/IjsyGygs5V04oAHWlpeR9Yz5y2pfmTW1KxV5EhTKJnFTrRMUxgx+jWziovPoLFtHQaGE0gThIBpvfXWzGbHiSr0CdBsn4ZP9fjxKy9SYwypvXbIrUw8rj3BJH+xIDczWmP5cNGil8ft7PUPFZJeyl3rCEBe/UJYZUh7AQTvn/LzsqLWiW0LR8mHxhm6fdIkSrNLvy4gmdeo/RfiKCvMyZrrOBLenVvxKBpOa2PZkuoLImt3IsbgwM37ii8r7nS8YjQ8phrI/V5+bla0svExjoz5S6uPih4TWfJg7aHSlKcbJsuwDPGvhQufvLndZABtX9OeHSD6jtLK6t8V5GRd4jjb0NvPVVJ8fi+shumwSMaXVVbf0H6NA3pAhmRz/u2T3Bl4tPblC2UV1Ws3bmklC2G2cnVAGipo9Zwwra8589KKSTHTKf8XoDROEIabQv4GN6oWEleSB1htG+REI1rn9bCT1sPUXY/79QirznRv0lnTPsFz4Fu7TOg3Sedj60enjkXFsSJCNuL77yH9vcZVe6zQa8k6T14/MvViizHFoFFCpAPS6xqnBYS4N/Wgg+OaSlRTKX1uBO0j2tVq3RGw5N6IOwKTWa9rrD9UmHcbx6THDsNqh4aM9EcFZ89Aq+iBFvuN1ceNoulmBwwaUA5D7iZI7dnx8qt7ki6D+7mLFy9WiyaoRsyWFd0Cyovag9UQYjQlcTm5UWVlgj8vmLxWaqKdAI6SXLFQxW0nsKNSYvaQVyPIqSef7C5zZ8/mInj7DO+PdJyUnzPhSscpgunTzwsWTyyODE+DdudcoQy5pgvGPoA5ORsm6ZtuXx8tex8NckQ5kNztQL94gAA6HdkcUJCT3WH91Nm5V38K/p4LWtGK+3aeUSx3ji/uMIC7MyD49dD41NJ27dHe3GaWPA+FtHLm9AlfQOC91eJr7bCgCJcs5Pf5aFm546BNRlb8b6NUG2g1IxTgITOnZi5GG3cPFJASMvcd7y5haeELQHO1tqiLomXLyBq5geu+W/p5+9C6FufMW/JIhzUEfuhQtFx3/JDDe+j8p6SduMyLmiYtjZ2WVteQhiM13TnU9Wrn7ByefaERYJ5P3GfpTIPnOWflmuSKyW1t1IUb8ttDBPmEFstaz7h5FMwW2hAmvCF98G8axqbVrc1Ipy0s2oNBeM5gnWyaRv1/BEqZfdBvW4pP3bBhHypEaSTljhedcAzsYfA3GjLSXqP+140ZaWnrx40csX5c2qmNGanz4S49XKMv+Pb4AMb9hrTqGo4fEVmCq7s40ux1CN6Ygng6mGKEwX2g+UktYJqHqLLF62hlj1+WVdbcXlJZM6ukvGZW6eKa20iTUQ/EA5Pe2TlZT6JMBTTYGcy05iHvy9VScNTL6FQrCFjqLE2FlvIkwj0NDQRH1bN4Tym8FYVsenWU23dmZ9M6YZ8FfXud9SfbqrXgZjIe/kbFvx843ZQKQqhrXpAz8RH4rM7Y2vqy0ngB4m0XlBq4X4B0O2nGUVn1XPuFSVzgFUPAD7RYb1xYhvE8cjsCcdoOkoXLHqgpUPR2DurDLSp6o4NAKlqx4iA0blZLc1NMP2YXuE3wUDldmJZWpjM+lfaSUj4OaGrM3paQCeqdjexXzbl/+bHkHpeYQl6NRkStXlSYm4V8iFbfwMHnKD8Hdhl2hL+Xl6Zzxiwe4gt6fgE6/GXWlCs+mTz5whYkZYUQ9gfn/yUobuWWdwl9oXa0E8VkEHONQe7/lPz3h2GbNgXx6J+oH9AFfXUG0X7MdHGSipNidvjqu8DIhoZvZIid0GvLV791zTWvaX1zkG6M0TX55rtqIH8MuvF2W7jbAVWKY5C2qvFuEOdFmqbpZtUN0yws+tL/Mz/nzzHO62H6NHo19leD89sprDuhwH5MdfJyaekxy7B1B0yHrYyk8bDo6TjFgHbiw0siKh7Cov7IPZaQ30hB66CIb6A5bsHzXZiRthBjHt8VhscDjYalhbcepWZVKS+n6eEWrWAotyI5D0LDoyXalsF1KYzByDYGnQG8QcKrhzD8jgkfVa05h3hmXS6OTVCflaM0TlI5XRkd2vrxBXhFv3lLaqYIT4/WKNZUQHE0QEg8LJBuPLYML1xq6Ext5dABnDYY0zpd3xV81xvRt03SgCQCh3yDYv6aaM5xCGltTU/f1p6lCLShnz8lOSkqI/FRtrj6cmingTtyrlOLhNwxLXM18vGqsKxYzRwFkdTawqirAjw5VfcY/1yw4OG4/ALQotSRjzyM6ddKEbseQbxEE5paW1Uld24VEDYX/HWLc4vi8MxBGcX2Of8PgNN4TK/GLwhTbXQcUdlBAfbs8e+/391+MS0oxDyaHulqlnQmUxY8dA5RVlEXPzaVOyuKAwOEZ9OhW5rVKjB4Kztmw6d/2RMOF/c29KSeIU9kObHuwqVAWx5igXuZWtf4y1YhYleFQWAKT40FTUE1IchpGBf1h5LAxL+K0wmqrujjRCtvjbtjX1covGHC1yidrajotFZlB5Q9UJsOgRRISdmtxBuKhOPd78zOy6qenZe9wj6yqtvv5hgLW4jlX3/FxnA4fK3FWJnTjxkDi1skIHbBhH2jcGrWq4V5Wa/m52b+AUdkZXvKbzxTvXTZ4wPw7EFhn+loWpGVizQz2LoPKe8ZvXFbZ4jWOJXkcV5Fc4qhjV0J2ldAnztFiljtlenaZ/m5E1+ldM+ktE/NfqW9WRyBNNag8g9d8DCt6tQRFtOm4uXvQIbY2UUV6qu3VBfmZlYRvemrO7T1J+LN36ZVfVBPdkL93q85K3WNNP/hsB4kHaU4gDPRNEbMcQJDiSclkdKuFl95CKr478wenkV41iWxwtzK2jt1XT8cjcI2N0685RXD472g4wInHWGEvCeC/l84t8rs9ycln6JrbK2dvmrJRPBTxHcMbbznBPufAFg/PIUGc6t2wyl2A+UflM2dLsYaD2NXb/ik1bL+7A5et4VQm7Bwoo6cv1NIsQXpV8tPgXnrnTbwUPV7gFBpdxLZWVo/2Re6AHJ6AS3OqZaPUg/RyX4xPec4qTMFIXpQL6q9S6e23DgknHr8+5s7jE/tDsD9WYhy9oLy2pghXWrbBSn/hEp+r7tIAr0/RmIcIGC+Lb8jJzOytmN7WGTIdgFFB9Qe+85GWXn1MC1o/hP5uA+Cw/GjaGylq3jGdTvx1MOcs9djvrwDuP9R2ZKaaXTdXpKrhESJJlp1B2UyQePGyyiDGEFwIH2chblX10Fz/L0V8DxDw8AcZ4XS8uorOeNXMM2IGeLzVZ+vKOvdAnj2DlhNj5c8ELttBm2CV1JRfSt9LCtdUvsTpNkIifBgyxRDLV0MFThg2YyGpOxLy605jyleAwEj6OcN3oDEnADWg2YqFF9U0GLEmpgJ8+UCzg0VnzpMMcw0zVqvl8ds+60neWKUqLnlK07Xmf4KUt/2JV7I6kBr6zwh2BA7fXJoWLeGBoOhGbBG73VC/U/AAOe09WeAuqQ1tpraE/tbmDcepM5mwXz6R1AJEeWifl20cZIj2r4jhLZlXXz6X07ntIoRor45DHVPF1aH4TRdgZJMiVIpRsMBJkU9tvvH2uO8TZuoss9sHDP8QRhlz0JDz6Bt2+zGws6nusKPG4MaFyrFl60au2RkXUOHDcgOBAW5E18vrajOEbr2PrSOJ6Db/0lINgYieRqE8uLC3AmqD4xAjQDNrDoQ4JmunmCm01MnUDM4l0OQlvnQZgwSe0p44XmD60/NnDrhXcQUBi1vmVtRfQlZBRBkqTAdTzFDoaKCvIklFFyBuj9s8ikU5GbdWlJefRRK5euSypqFSNSHqHznIsilXFqRr7TRpjpdxe5iqJZfe6ykomooNKHI+FAKgrI4DVrRPfbYVhswEPyGJ1gQvamcC6TnQgixP283/TsR3z3I45eMc9pS4RdIeMasKVdtpnC03BctCnsgKMjJfKSsovqnXPBPoKUtAZ3qhOQ/By2vZEzcSKNA8O7rOZP5xbmTYvaEJ5RUVi2HtUPmtlo6kcqPTHW6JlAjOrfi4Qu8RvInZthU3Sh7eOuFKI61hTkTIssMuphzX/U8w8vq5z2wYtAs2tGTMZDLXILyaEZjRhtznAhNdaQQ5vjC3Ozn6Rn4HY/T2PxtmSewjqtO3VtaWVVSUll7frz3/RAB+0j+EUxwF5j2LjqHpLxf44K2bj1gBLSkdSGhzaa4UHgqvuiD3EDRuxG/+lr7XWD1qFFHXPbCyDsP2bN910GGcTMY6P29MnzhiDUbaTjHgeA1VMq7XTqA+alydKppEWgIUlpd41hpSVoRuxS0fAHndyFA68C+dYjvXZhSL+J+YdiUP0tb1XjEyPf/PaHpAhV5mWVp42AqbZeCXwR+TjYl+zE0xBvhHak0MO+WmbrsdF3H9mAWWw/B0ulmY8jTfTJkqb5vP7e2oJLXIn/JEIiQz8wDM80DQeSxTFOJMMnZi0jjWmg7qMlsF44nWwLiSAhN2qcqkk6YPn+E5hS9NiWD6X85NL2LoFUdijh/ieuPUT7HzsqZaFc+zmnjPtVI2K0eewFuHZYf7GkNmB8MtEY0I2Fp/0R8r0ohVXrdtCON3tYWb6dSD7Q9U0h5PRqCY6Elnod3/yPk8R08a0pmhL5mOLQTSvhd6Vp6xy9iXSA/NysLefgF0pEsGLsQwngLGt1RBTnZziw8tskbSHK3qY0BM63l4L0/kHm967U+tHFpZetAb4yWPzt30qfCMn+G+mEPgzMlgomYL+Iu7rgpqxHvvkOa3LbapNoIbwvaKOqP3op0Lg5s2d0zegthxmVPpDkzjtBU4Bq/HLzS/VXo/8vRKZP8ENAwZsT5UHmeSeHc12RZv0fhlYVM79qMNWvcMYP/UUCo8M9PPtm3d+9eJTR69dprvXvkF6HLnoo2IBNIIIEfOn6wgrNx7PDDpMahVbLXk3Y2X3LMp5/uf+n8BBJIIIHvAFDXf5hg0jjcw7g3KMLXJYRmAgkk8J/ED1ZwPlFX/74p5Wt+7omdUpZAAgkk8D3jB93H+b8C+tqoM+1FzrlmWZZGZ4YjHDIvK8zL/L/c0yiBBBJIIIEEEkjg38YP1lL/XwIzRZOUNAiU0Yd5HPRL3bgy8TE+gQQSSCCBBBL4wSOhcP43wJDc4/VpXp9X83q9msfjs+fDtJsDk0ACCSSQQAIJJPBDRELh/C+Al/H6QLDl6pamfZeFQsFft7a2ZodDwVkG3J0gCSSQQAIJJJBAAj9YJMZw/h+ibvToAX6P6CuD4RS/GTAE1w0mhE5f1vVgoCWQ1LM5nOzZlZ7cf3tnq9YnkEACCSSQQAIJ/LcjoXD+h7Fm7MjjuRTjQfhzOJO0TUxPWjkRZx/txhEQYp2U8g34m3D/idS0QZrUvuZc/pUzrWb4B42RhdUTSCCBBBJIIIEEfghIKJz/Abw3bpwn2QqewjQxXzLtRD9nnHYiIvK7E4QIXsa0oBSrhaa9wDVtI5PsasbYGQjlpbXjCWEh3wpzKzfMUtYf//773d58NoEEEkgggQQSSOD/CgmF83sGbawuhJgGvfJ6nTNdqNnoRHgifbS6aYP2VjbgR5s9hnEovRSgEw24pTPi+IoxeWnaqvV/J78EEkgggQQSSCCB/2YkJg19j1iXlnaIEFZ1EudToEPqtN86/m2tkU7O2YVSQeEYlkIL4BytbNIPLZvkodnrjB0qJeuhPBNIIIEEEkgggQT+y5FQOL8nNIweMYx71Q7Dw6lXk5RJdTgXpFgy3NCncqihW3A8LTTtfksTi+D3DFy/4AhI4zrpU7uPM62XzrWQsJrw8BKps430ngQSSCCBBBJIIIH/dpD6k8D3gIaMEacxjb3COUuinkrqpSRiU6+mq3hSb2VQiNIeVtPCo9Z+tgdOkS38EUxvHDVijKZrJ0M1TcND9Nj7zPK8vW74mo8SO7QnkEACCSSQQAI/FJASk8D3gIYx6WfrXHuVg8ImaZkgtd2rqWkGfsJShOD2iq+ptWzIxs3/Knmg+hxmaVcgwLEIvE2T4tXmg3r9rmzCr79WESaQQAIJJJBAAgn8QPGdK5wbR406ImyYpwsm/brGGdeEpG477mybIzRJOhdjQn4eEJ71GWvWfKw8viWkNl5fO7Kxn8F5f4ObkR5CF9DqOsDrnAmuP7nFC0tww0eHZdLDTCHMcLLcPcp/8I7262Q2jB3xI2T1t8jtEcg5J5XT0Ts1j1I4ZRD3zx7y9aclxY++uW/AhnWVTGNn+Pz+HkEAyunfuGbOys+99j+6DNK6tLSjdF3vretWpAe1PV0i9LP0vS2M7UIZNjsu3wk+GjlyYNDQRghuDuOCHwrK9ROc9dGFTEYB0yhWUt1NyWQLGGAX6LYNj30lmf6xzoMNI97fuN2O6b8DRUVFxmGHHebdDcI6Tt1Ci2VZsDbCD02erFYjWLp0qWfv3iRF/qOP9gcuu+yyLnu5wUPs3ntX+oUIcq+3nzl9+nlBx4vSxHee1NfTd7PuSfb7uy0H/M3NoenTp0fi+ba4u6amhxVgfcLC8JlfB74sLp4YcLz2B0or1SSFoiU1AzyCH6YJ0xv2WE0tHvn53ZMm7XO89wui6RbTP9TQrBTGdNMU+s7ZuVd/6ngfEBYtetnXzLcdbXHWD8TnnLPd/lbfRzNmXN7qBPlWmLfksT5MsMMsXRykKU4I70iRez/uqhwoX+A3v7/5sNDOnf8IFxcXd5CN8UD01JneO7lZ27Vv38bdeK7L9X/Hj1+pn3hiwC/6hA5oeBbxtvbVsFBx8Rkq/pUrV+q7du3ygb9Zr16tockOz+8Pi2pre7U0yWNMi/f28HBIamJrYMtnXyDdnYnzCMbjnWnNzZ6m7dv1hbfe2m0Ztujll307N2/27BxshRefOy3EGIvw47dF6f2PD+Te8GFowXowXYZ0zbc18M0hyIdNn65A+Tji88+9h/TubThO+0VLICAb3hzQ+tRTXcsQBwz8ZJDsOZByNvb0NLvD+4sWLfIF9V59wpbRN7TziM3Ic3dlQacoq6gZijrY36JRa5po8ge8X9xyy1WdtguUBl0/1NOjR7P5ySefgC+7ri8kW6ctXuwdjme24ZniiW3yi2RrX8jWwFc9vAcqL+nZlCFDkkToQOvTANSnnlSfqDwlxYM2xx+vPinZ3xeyX+++7G9pbmbaoYcGii+7rNN6RbIj2WJHhCGQoeA1cat1y6ypU3c53grdbmi6g3Vj04ZyKacdZBh5IagE9oxsqAN4i3OlwtEvHc1CPuEZGJw47A+bvnUDtmn06AEhHi4c4PXktQios27Vj+TMfWubTIhc4UL54cd9jtJqw72glLeBXOmeznS0WlIzNZnHWqzq1A0bIg1d49jhh0mpZ0EznZ7E9YGtSJudEgk1HLqakCbu1/TevvXmmSvf2TSi7t0KaOY/8/p8PUOhYCuU1b9CkBXm50z4lx3j9wtKr9B4HpJ2w8GG56CAMhPaQCl3ofIBIuwT1suoFeUjVjX8wfE6ILw3blxyTxY6JGxZI7kmf4qYz9QZG5sMAtEwBOoZJlpTSqLLwAWlyT2IpjTm1YOLZkvQs/V46h0h2ZtciPeSmG/roNWradhCvKi+V8xbUv1zyKciMNkIGCA+nC0SWGA2v8fr9emca8FgoBXZDdnpo9G9mgdG2ztcsur83MzHKJ655VUT4XMHNG5dE2JiQe7E19ULOsH8+6uPMnX5KN45mnFWUzg1c5rjpc174IlBlgjmo6mcaHi8Rjgc3oa4UX3byl1trxoNKT1I3cKCvKw5jsu3QhGUMc+S6rtSUnrOkCjo1ubmOwwtadltuZd94wTpFEuXvufZEW74GWr6ZBT3aaCTziTbB04RuPaCqr1AQLQz7D3Qs1oz2KuFN0yIfCUgYZt0+NDDLFPkwv8i5OkY5HsXmCyM+CjDtCZuLxwfI56XwX1VPa2BjdHKuov7Vqw4qLmJn8Q0+Ru892y8sw/iakLZBhSXMc2HH7jJ3ZrkbyGJVXD9e35e1g4VQVyAUZbU9vda2pkwqC4HI5yOfBkoFUh8FkR6UUYSrQTvDb/doN9biL8mqPN3i6dmbnUi0Uorq/OSklMWt7bsq4Lme/+sKZmrHa+4KCp6w/D1++oEya27eh/U59Q9u3bu4ZJfPCtvwl+cIHEB3h4LlqlBdg9HenRIeVcIJ3vA3LphaIHWlmbQheinGAo8lozTWziWhgYkv0CN2LzyFadD/lRIrg1knBcWTJmwlMK2x10VKw4xYZjjPRNQ5ifDyYe494LOaAglaj9LAe39QortoP+z8HvG28Leu/XWzA4KZVnl8hM0qd/uS0r6daC19V3Nkgvr3k5+dn9KWGl51SN4XxbK5SGLW/Nm51zzuePVLUR4MGT9EiS5BOn+EZyRLQa5r2SADiKmIC8+lPU3oOsTuH4+2MNaHa3YuJhbXns65/LWlJ69zmvatwc8whAGhYCIiAltqDJRgE8PuH4CsXP5zCmZdaBRm2cckHEY3iemQGRNT+7R4wgoH7vJHc8pfwLSqc7kZr9Z+oj+BTlZVyqPLlBWWV2Ap2f7fH5fsLV1ueHRK2+/YcIHjvd+sXDhk0lBf2gkyvwqvP48ZHUQEgKekFB2YapBbiH+PrinRng9k7xaWuy10KG+Ta4CVVJRfbeu67dYlvk7ZlmzC6Zf26Ai7wQLyh8+THDPLN3jzQ2HQ5RPlKONsvLqYZAHM5OSkycGWlrLIb8jcnd/mLuoaggz2Isg4pEoc5PKhoB0JxuGx2d4PFSfSImng/idaN8Def473nlv2BP4U/HkyS0lD9Yep5niKbSJPuR9YUFu5n3qBYBKH9fQ1rNc6gMxzfB21RpR9URgaG5tbAOQO97SGz+35k/Nut9x1hY8/FzPQGjPKWDWm/HUcXjQj/QSbxAzkOxLUnzBtHehgT6BRp2We/zugMhmIvYpe2C8kvJHM62DKOMArmndyaBzJuWLZmyDUqebW4wFH48Zc5ATxQFDoKaBVMFmKH6kaDQjbnXAVFT3SEsTHbhvwj0dyp38Ea6Jjqjn2sJYzrN03Xa493Teh8MCbZGTRVayfl/DCSMOVuQFUldt+KqPMBbD82Xkdzf1alI5UEnQQTUTrWLPsMF8+5IPCwtL7sOTlv20ajyboCz9R9bZbDhuxHEQ9nciUbcbjB+0wzQj+W1xDpcudLSo8kXOpWwNSVwcIOrHpv6sfkxqZbLV+k/TtOq8jD3vZXwGTNGxZKQQXaksqAuYDBdSPIlfog8KR+5hHBTG5au9pqX8wYvpHo1f7+PsMagka1t4+B/rM9Jq1o9LvdhJxn8MH+uBN4MmO59xYxhn+tEhix+NKjwEBLzCDIf/HgoGtkByXMh8oeHKj+vHMK4f4fGFfx0c4H/KiQbZ4GT2NkFdbdIY3//OU4yT9tiMZ/YyKWIaKtNqlrpAA4dQEDgPFeZmDfC2aEeHteRB7hGSe53Dr47eWtLhoYFJ8+0Yvh2osTUqqu+Dknh2077mNS0tzc+iPlwX1gK3O0G6xNbQunuEJpahEvWFyXZBSCYdvmqA/+iCnMyjgz3EIC0cOgZtzFnwf0GTll8Li8OdRxU8AwedaAatN1DTLtYEq2FW0pEpZv9BUKKPDm3bPCgUFkNQF0fAUJyDKvoVlK4jdootpITGoKS86letzfyvGpfPkNiHYnWFYNbwoNE6KB9pCW3fPKifp88xIPIxqMwTICm+Qp1/Coz5TtmSmrgN0IKHH+5ZUlEz0Su0fyEPiyAHPof4PEsE+bCeZv+jC6ZOGHTsgKRBYZZ8jG7JoRATk/DuLZC8M/wWu9CJxobkMFtJf2GtqBr7raNG/48OF9xchjrN9u7a9Ts4tUhm3TkP+bRDxMeQfklruCdwKufGEMaMQbrhH2T4w0dBYcoOm8G3W1ubW+F3WnDrRwMZ0wfTEfKFDzX85iWhbbaySfHAuCF+bkLzuo8Jq0Mvyoy77+5RWrnizjDjq5Cne0D3v6GinwflYJAqP9Cmrn/SINSzo01THw0jbirX+EgoX38KJ2mvoZElpS6qGUXbITxEl2Yom3ugHJ/MdP7A2NNaq+ZWLj/SDhEf4ItWxLQXBkErlOM2C60bmLu45hjfgMGzrJBYh4gmIy9vcan/yOcxhob6g49zwcfbPhoUDotBSOwozng+HvsF+PE1b4v+ZEn58uNQhyIfmRSYMEkY79u3Zx9s2cs9mjVCyRFmDIa8cQ66to9wMHQI+PxEKjtSaJxYOgc4DOkMQinhLc0t71L5hrSkI93ypANlrA77Wj8mFAwdHpL7rndiiIuilSu9UDZvgLgej3LaEgwE75ecX2TCGLzvvhUHES86QTsFDKvTWv2tv4MR8w80sUdBsZmFdIwwfKFjiB+IL3pYu48JcXa0NNhpaFlrQcspmm5don29e4ATDWUwYFlWM+RSKwzw/dYX5BNiQgtA2SRDqsV2dcBCgkPZBV+hWGLl7v5g7sz62DCSTta550jk45ikZOsYf3//4WCyLMjptwItLdQn8Kv8qZn9qCyJ3iEfylPwX4a3Jb0CZVP1KOtgBNBjH+rhPvBprLHMyCiEegYBYprmPaFt8siwTB7k7akdHdL8tvzHvXtQG7CrKdw3uGXzEicGbeGTTyZZgX03eiQjWbEVpt4VYW/fgXWQT8TDoR4CcVnDIJtOB4e9jff1sIQ8aL8F2h2sS0vryz3iOokKlKTrx5BiSXA5mV4SzdXuvZ921rEs6DNygqV5X/02n2Y3ZmT0N1notmTObyGFo33tcTMIpm67aY+u/NrBDhaJVT1K30mRYzCp/IB5PJeP+GfsMIGGsWk3gUnuRHZ7uU+CWdEOyS977t11w3V/2Pivn/zx2XsQ14V+n/+gYDAAOrCXIcpKZ03rumfi38HK8Zqe/lHq8ajshb11/YK9UCQJbblzf2xAOKkz2leSb6TYPQO1c+nouvV/Uh5dYOM55/jEli/GC2nlI55U2r+TFEYnyujXtN04ftHpsa87utglEevjOEUcaUUAujSF+AaCZVbY4q+MXrcO4vQ/j6IiyY2BNWfCOrwDiYLyYP4qOKDnqq4+WZRV1FyFTM0E1UA+OQVW9ZuOV1zMX1R7hGlYy5DXdIT/bUFO9m2Olza34uGjNem5GWWZA7I8mJ+Tlet4fW+gT8PCsqjxfBCF8gcW1AphVexCrXgGQhEKuFYZ0vZVFOfmNjmPdEBpRTX16h7HmSxnRnDhzMmT99g+3cOcxSsuhjLyLBjveeR98aypmX92vLqNksqaWSiHqcRguqldPGt69vuOV6egxnP+kkfPg7I8G48NQ92/I8j5yuheyZLF1fdDRlwH2mzSObvs9qkTNjheB4zSiqrJaPgftKR4APVtScHUzHWOVweUlD98PNM8N4Mm56F23xra5q329g9eDF2kErz2nqWz26yvr6ovLkZD1U2UVC7/pSb1m1DfTrJMK+OOG6/50PGKi7kV1adC2byHcTYAtXQulPYVjpfTGx+6Cg1XMVSQZyxp3lvUzaFGcxdXXcE5exh17GvIiDmFOdk1jpc2Z0nVOBhd08D/F6MVn4Ny+RIKz3K85zPQ4m4YMY84QWNQVlFdAdFyJUp1hdS1ewunZH/peHWJooXL+np83jk613MgB5+A/Cy9Ize73vHuElCYS1FHciGroUCICwpzJ9Y5Xi7tZjGunSqY+JWZxP4Wryf02+Luu2t6hJLlNaDLLLTxH4EuP3G8vjVoCMXGb1rGcZ29grpRB3rPCW3d/FfvwYNXSq79CPXglaDYd2PXsqD2UsiSm1FuaahgU0OmeLn4pomq9/VAAfrOxXtvQkP+nKHzufure9TTHoKhB77KQ11+GrL1ascL/LFsqNQ8N8GImiqFuLsgr03uflvMq6w9X0hxM/juDJTBqbNzMv/meMXFvAdqxliWqKYeTo3x8vycCRFlkYYbSC4nI68zIBvmoa4VOF7dRumiR9I0rs9EuY1H+eXBSHy+YPq1NLStS/zbPZy0i47uZydAw73dy7mjbKIIbO8OoAbf9QvB9Abx/LrO7je4eZHjfMCIloIUPx0E913qfbiJ9iPHyL3j54LUEtcv2p1gx+f+2SA1DcoMfU4aJ0Lh59dnpMbkJW1Vw31cWKeCNDUIuy+ZhvLhFQjfy9R1/9f9e4bR+O1GYZiwmBEvBDusk4DH7uFsHD68p4roO0Td6NE90j9MPRvKSK2PsQv2OcqmCzdvpBDah12mdq5d3/0DxkhK49i0yeaWT99lmqg1GE8ld+oZpng7xEY3DuHdciAmpR5iWh7KC6nqhaMHh61ARpdEbHwUv4pAnVikZxQKxyGIZoWuW1M+O/nkDr1X//VgZOOwPjctXJhE42buVsczzmHfF1VUpJi62Q/59qKhQnsEdmsHVflBQJAkuWjFCn/R3Uui4mqLl8aXzbp/2UAKox78lhBC/AzJWIyCeYdz+XD+jMxN+flZO+BWhFJbg7QU+rSePy1aupQ+ucYFZ6wavLhJMn22GfZXQQGdUbK46tzSRbVpNIbSCdYpmJetxXuqwBa/QH18iD6llVWsuGr+ktqTKZ9OsLgoKioyyh6qHgZi/grUREXls40+fL3j3SWQZjkrZ8JLTOOk8DRLxm/0Ce0Y8isqWuEvLa85C1Uf9GFfQKG4sSXJ/FbjSA8U1JvHuCcLubkCSZzp5eL54uLLQgW5E1aCM5bjGMFNq9Lbd/nBziPdBn2I+y4grfCPQfMcKJsbUNcf6a6ySWBe/S9gcCiT8kjcnVPyQNXhpPyTn4d+7IqhC8m3F+RN/C0Ly5NRZ76C4/zSyuqn51Y8ejQFiwa1N6gzBwrm9Xmvx4vPs4S1PgTl4Y5uKpsEr9e4D7xzP9f54VzqV8+vrFZy1AW1G+BHgUZo33epbEYDVEMxyO/kq9vGLa0/55wvgwrwFZT8B8l4pnGTIlmHEqS9IS2W6RM9M0kGOY/EAORHEQmiZyrCP3XswKSnv62ySVA6BCKlYj2Q8X1KqtL3yBjYYii6Xfp3YbfOaDPVef8ftxQQmJIGI9dxiILtBB1WpiyEIaTke5TMpzPdl5I72gUlW6N6nGnIAVSeV/COL2Ak3q8Znioo7TfOrag5h3hzRSdtxb+tcCaL5l8KIcu4ZL2of9ElMTXw6gZHNNnb/OlaEZD7OD8S5yvXj007x/Y9MFAmIpSIQvR7Ce49KSo6NDza1Yeec5+nnjs66CsDKSt00L3uHK4/XdNMc4rHdaO8wI1D6R4FbXFh/ZjUGKshde2GtemrG7I4E2fss8xleBY6D+uNWuxvPkij7nlp049oQpq4FGtO+9WuT48Z8HNUwsZ1Y9NebjhuxPlOdP8WJIwEL7euwPt/z6V2LH2Wjkb78rLv7StktduoH5v6U+bVlkNIVUDRzCAeNxGHGycdFF/0oX7gYTMmLqTWgudWQ0A/HbKsB4KWWBwQWgXuq0wp/ozYvqFHaFaWet6BE00UoGjCkShrWmK9ZcmT01c33nnUu++qTxA/BKCYLKTfQDaGcsaf7e/v3+KT2pawOpqdw773sV77ONNXIdyZoEYPECSulEIN2GV4PBO9LbzVm9wjKi47npBo2qL75Te9vP5vfC38IuqZcB49IJQurrqaeiNQZSzOjMJZU7Nec7w0amwgPx5CtfsUeaz0h5J/4Xh1wKyczBpu+GlM7JmodzQJYDKq0gtQGepbvTsDUEC3lFRU/b6svGoiCU77qTbMviH7o9DWzdeCHUbBrisHVU9CfX0AhsjfuVd8g+eDZZXVdfMra0rnP1B1ovOYQkrKEJ8MaCNBtD6g3BbIj/omv/+AGmChhT/H85vx7BAUZwq5JR9peXCdjsahH/K/QwuHG+6cmH0g7V4cUDFF14j40KVeghONP6tC4p66NarHNbhtM/XkPom6eJKmGyWlSx8b4XjtH+C2yPem/ZoBtvJnS+OOENLqz3XjUNhNa5nQD2hCoC9Z7kUMdYh7D3jsEF3Tj73zzjtjXkTiD3aX0j8Lbsxek5+beSaU/hJ4nMY1830YA79BViLPqPYCd7aM6j6Q/mPxGI1z25TSS+/2xDbCLZOv2i6F+BDPUmKPQXpiDQCpNXu93oPQMv0TPCzaHyXlVQL1QtzzyEqJ+xfnLH5kDBlQztPdxQ684wyKJxIvrmG0qYPuyypr5N0P/VbifvailxfFLXn6DI66NxWK0LE6t6YP6+enz7IKsyfRhD35CPL4quRsYVBqcXWCO+9b0RungWhbaPz2mvp6Gjn07eE+TIXcDXaNgDjcbtFioeLr6PxvQb2LmLXb+ib0E3V0Spq9Hq93WtDv29HT4/vGK+WWkDqa1JnaFk9yyje+5JRPmvStvyx66KGYzpn83AlPhIzAGFSNK0A3GA5aDtfEy4Kxhq9b9NayipqtpZU1z89bUjOelFd65t8pJLZhTFoGrKrLexv6cagIOpSmCBRhqG7goM+nVJAu6E4Rz75VPZ1ezs7H6ZZNowfHtWi6B+qu6VjOlEkno6sQ4jfDP6hn7jFiVUPb8UHHY3jUEe02zH2+ndtQHGl1DUOhzJTar4xF6gfr309f1Xi9JcUgwcQc3Qpvyvj75wbnbA9oSIOEiWgCtsS+nb17hOFOnYE+H2PnJjHjxfqM1M0No9NmQZnrYHl3Bx+NG9e70WpdDCotxqt0slmiy6IzuP5u2OjyjId1Y9KughJ4N3hjPPJjuBOA3Ofo7PIBgXowoVjS7WrQgD7lXQqhf1hqXUOP1FUNGWmrGsenrV4/NW11w/T0uvo83E/E8bPUVY2HouygS7IMS2i5iOJxxP0hGQO0RSi9h8oeRo1mCm0j+PJ2GWZj0tc0/kdn/3cGZWi6RNgPqLygZIGU8kMprPPzczJZ0GS94x5bP/JAuU+DMfgaaNCM5zo0LvRuxNXHDAcfhtLHQubuDvGELN5bY00HBcJa70+MwO/2NzO+PWgyypwHasbAKpuCt2UgLc8IETq2pLz6F2VLqi+AVXwB9VCCD/2SsZcQbpDFZB75OVF0wMzJl+0pyLn6jfycrOsKcrOGFeRleQzpOVyz2E8kl7NBpx2I656gbFoH5bG0vZJMPSlQKjYV5GQvKszN/imOXgcbB/VAAwgl1LoCFe4FS4jzLJO9job6rXmLqsfSc01NRwY1wcBD2h6pif4wEUekfBpQikp3oTPjUJT3ESiXzShO9bnwmz17TDQKm6CQ7OJM9hGGZ/idRVUH0u4dMGh4Q2l59R1gvQuh6O8WYesv4JcflyxecT6VCR3+gYPPZFJuB5/8SzeM66Vp/rpo4ZN9nSi6BriNGjtVA7uhOpPWriQECfD24PpOYVnb4Z+u67x773cQChopOvdAUWY9ofFtYbq2CQqneon9TlsWtQfxhubx/AQB/oYAD0FJen6O06uIdNCuw3bdPQAIJj+BEg77Xg4O7QwqY6O7KLpvxUEg6CC7XZWfWhbf6XgpgB+TQqFgC/yvZ4yfhHo02hJsrHsIyccKwccGWoLjvILl9Qjv3oh6cEB1GfzZywyH6wzNOwp1ZJSKF3EKdbbfw7iWYZrB45jpeWjaudNihgchbUz1WNLnf42fhYJ93ZR6/w+3BM6MyILKFefjPUmQ/zSpTAf/5ZdWVEF2xOLOG7P3gL92INbeoEh63757VZl+a9C4RhQRlCZummY8lohBKAS7H/lBQAvtVTs6QkzgV7XlrubxbyJiPlKc3TQTiFfI6Ivbw4lkIare4XD43iBk3559rQeFTN47+iD5L+Teg3A+pJ8n+Hzx5Os7dM7QBKXCnMzfoy26Dm3IsQW52Vz3GoeDMj/Fm2cjFTuFFCu8Qv69tKJ2/n4J2xk+Pvo0f2uf7c+iITuHBEWMnHBipUbfEnIPOJWEdLqH82Q1bk/52r9KyAD2UkFiFyJ6kQtRNGLNxo+Vx37gjuHswfktNFEpOl43c3Smt6AA1uC8OL2uMe7YnP8r0GcebvFJaHRvSEpKPqS1tXk3Ev3wHy/KXPDoTw8ZtbfnwStxfzB9RyU6q7xo8nMw9F1pqxoq7Fj2D1ryiPskzXg+UWfcS5+YXbi0aruy/dpCkI/tp3p08Wy8MZwbTxzaS4Q8Z6AkFvq5PoQmjFEdibyq7UUR9NR1moz0GrTs+/Z5A2+f/M9Nex2vAwZewz4ZM6Z3qx4cwSQv5IydD+U+BAF3r2byqtS1a7/1uLjvEjFjODVtKMzWbozhXHEVaDQTBUBFMLVbYzi5tQw0Twdv/XZ2uzGcXHqoxzEHtw/m534/YzgXPvDk4QEReBHlfwwYYQsY+AvHy4bDDyg3JJHpUgoYnCwVvP1XPSwntO7aTEvcxJGYnWPhwoVJQV/f0yTNetbkXhge05Ks3f86kOVJ5txXncp1bTIUlOlI2c0+j15LvUzkV7qkej7cJiPRu7nQLu7uOOvSJbU/QSs1VwpSvFlhkGuxYzjLqx9EeVyDYy3iv5yUYsfrgEFjOJmuPyhExzGcRUuXJnvDvvPQKNQgHTQG9mM0Di1o6N0qHgX68MJoiMNQFJAX6V8WPRa4M9AYTi71m1CuJ1m6lXHHlG8/hhOKCM36zcbl7Tg/oQnr3sK8a7o1i3lexaMXCWZRXLuRkbmoA21jQ5dUjRMWypexSyDPbizMy37Y8YqAjJUPtzVPhdRDedOWwhoUOjEeaTwdvPXYgYzhJDnPBJ+j6/o1lmVVG4zN6+44XZrJDX6bhiISUmfnF0bN4ibacclmaVyeivK6OMXc87fvYukyF9FjOMEfm2Do/dTxOiCUPFh7KDcl2it5KsoxhBZ6A1PzY+1/FyQLOCov/HvgchzuP2BM3o40/D16uMC8yppM+E1H2R2D/F/Hk3r98fZJFx9Qz7GLssqqiZCtt6Fce4K/Li+YNvEdxysuaPIXjMPfggcOQeIfKszLinQw0RhOpnlukt/hGM6SytrzNWndjMszJBOnzs65Zr9jOGHUViM/MFxZxzGcmpwMus2A3zyk/YDHcB4ISpZUTdIsbRKM1pMOtEtdYd24tKMCclsOFOfjaVxdAKUezTPOrVIiLSY+0E1jktDNS8JCTPBxPpp6NO1QgHrOnkDiZbyPxbQJMBfeXTNq1BOj166NWcOpU6A5gmWi3ul+xrHTQj1otuJJ77B9nPf+F4EFvaY0zL1Ip93DKaUFc3jfl4dpIcGhjTEJc8rOhTohD8lcP7LVEjfVj03vn9yrad4xb37a5bidtaNHXMB1SasInAxBp/Z1V1EBUaXRKZXssETN6LAdja1w2HMCfB6A5yE0e9y28uhs+8Mpck0nlNfufUIUcB5emf4drJ+JOKW2ejWN5XkXxwUNx4041JL6EaPq6t3lpewE/ZeANKnu28DK5EDqIaRZN55KQvCwoggyHT/LjommeuloeZG9KbuJPp3gUE37KmDSGD/HoUuUVDyaEbQCuUgslH9ZAAXqXserS0Dxuheclm0abJmv/xBSiDeRgq71qTnCY8j7kMAeUteXCo2v8+5p2tra+lUzlFL1oYk+Ezb7+w3yMO10ZK43cldveIz103OnB2l5F3Mf+xUEbQEUrFpUgz95mPy0Kcna6zZkpGBs3aol7WYtJ0Cvz4DQ3iek/NBVNgkp4d1Fez0HNXIJ5dHgb8+rqKnRuFguQuEvQof13uUaDbQW5ldNvKfH4xkKpj8L5XYbGjWKp7QgN7ODoejT2R2moHGKGs1M/ktpRU0V6EZjPncERx61p/gMe01GGk/VpH3dS+g6KeY0I/9C0OQJKGkLcB8paHVFBRzTv6tpXjPpChQ6Gle5CWGuQ7nst7d/zpLa4VyKaihdV5SWV38eYvtWdDWhIwJKQ7dVH5tL2zNgfl7WxvnzVy4QKa298P5Mphk/BW3u05h4PRSSn2kZg5pc2tB4WM+hRh+uyaNgEd8Cs/gcxLhJY+Y0c8unMUoE9XBSLeqC4TWnR798Tvnyv+ic3w7D9VGfP9kfDLZ+1UmV6hSkmM6vqLrXCosmGI2Tw5ocObey+nFdhl7gnt7bBvfRmtwvCDQLeO+2lt4+xkZLyWZAbp6Esn1XcnFHuG9y3AlglA+0t2xnr8jc1O8UdnahKn4L0BJtwpJXIZGXoPm/KyzFfcW5E/e7DBqMtJnQPKdAHjzoDTBaMSGyXBENr4EiRkuMFQmuPW0F9jxaWl5TIz1sXdhn7oqu05t37UoRIf9AwdnJaIRuBy1f8nJWdeuUCSq+IOMvwZpKhjp/l2BsIfirWjON34V6B/e48RQVrfRqvfakeP3GT5GeqyDXjgMx7vJY7HHyd0HsrpYRgKBhXFdN5P5kK623vPT669UySI5TDKgK08QO27N7ahuFpRabZoV0ABifk1oP2a9WPTjsMKNX00Gy8zQeqh2mfR121/MsWbLiZHDclTBSx4A370WTtMbja93Z+lWbLKa1TVuT+vYPh60fc876wvit635b5+BvJx+RpEvtTFjpN+lM60dL11AK6bAzaF/T5I6AZb2DFywfvnbt5tS6xntAridoDB8FUEqH8xDKRSkiNJZQ9boxVuLRzWvh2z3gJe77Y9GWNtu3Y4j/BoSgbyJlNIxT3atfWLI//+Nqf/LOrxpQqBXIwx5aY9IFzchP1vlgMNMVrfuS+jjOcdEwJv1GnbEFPsZ/DHbW1duA9tQgVocX2Q+RJsKlH4VtH749Go8bMQ5pvdTL+aFQalF3qVztXKlX4lD6NC576Jzawg1QIya2MH/V97VYe9oH67+OUjYJ+8vGfwQNDU8xGBU0FLgHEtTLgvaz8+uv2wo4DiwpvEh9CuM8BcrL/qVOC8SrxpJB9J6gf8wgbkOnUQiaHwGgu+nXl1VWfxLwBTd4w0nrfc5B196wf703hANnT3jXN97+rd1ag5N6UBkz82AvXSs0Md9i+jOO134R1sL3IM0PJCcnn43imknWenExE8nB8C5I3gWo1e8wy8rnZvhfVop/k3fA4Mayiur60vKqBm//wZ9yId+xhLwIInqubvEcV1ns1doaMiT7KxidvqmOk1L8DkbRR74Wvr6ssqYRx7oPt7Wu36O1fg7iLADTfs2Z9bPeYnfMKgzUe1Q4JbPGo8kTwcQ3QP0fBEXyz9LwbvBsbd1Qingorm1h33qv3/MxROHvwfmngN+v92rWjwtzs+52oooBjZ8MbJuwiHHrBMkklEftNNBhNZr49d76z9ZDEV9XUlldv0/ftl7T9U1cY4+hySBltlAzQytiGivGvD5/Ek4oY9NWOUlpp14hTchbpRD9pbCyg9s+2u8Me8IdUyeQIkxr+X0NvrlPF8lnz7i7poftGwec09qhKbqhJ2tez37bGUNyA7zYAzQHr4LP22HmzMv2UC+8ZZrjYCwsREX5jSb524h6s2fdp42lldVE83pvf/4ht2SDNOWzUGz2aDobHzLZaQVTr/lr+55yRRfOksCjPXDu8M5o3JF3zdpQspzEpXV1MNDSCKfDcPiNEI0M7z5m5mbXh7Z/PEMz+XHS0l6A0XK1xryNVrh144dbWxtLKqrWEh8HtwU/9Gp8A/JAS4CtB80v8vTUfg2l9Z8dvoKAdtAekkmOqOvvGgPBTkJC99V6Iv7Oy7wTvPHGG4ZlaHm4LEGb8FvGWW13lE3Csf18d0tp3e8xjGHSFBVzF1f/3PFSKMyZ8JLR1HoW9JFzYJzBHpBVmiU+8jSzDSQTcKwlulph/2b4vovCykEbtUQzWZU3dPBHTjQafWkIbfEvE5L/BPVoLWREvmaEPqN4oHw2UFyefq2NXp/3C9BgGYcqiab050GjT+mt0zI/dqJR8EkvaSRJ1NbhuKmsoubjIGSrLVdtWRq5Dvk/8pn+hqOtpOtLH1xJPBUXwjI9SFMPf1ISyGe2MyE7wjIZCfgUpBP1iXo5oyDR6qI9QMtM9fJWb/9jNlGa2tIIue/IfPvwbfCau7/cFvbPdCeOhsNGA+eeJ5jkryF1cziXH1hm0kcRWQyaNet9PhQhuQGK7UjSYXqlyJ8fUGUh1GekTgEZpyM3w6npVjXYjQX3dEk2EAo/DGrnpa5qiCzgWz9mTDrj5kQ8ledlupcUTPqLelwhiZOyKv4uBFtEgmNkQ0OnPSrRn9TtZZHs2KLjVWmy07oOaasYiTStS0vzekO0xu53g5DXK7f17y/OaLfjUHdQVl59MBqti8Ags8HQg0KhIBQxNr8pOeX387Mu2bFhzBhaI++NJM6OpTwSiFbJoFOLaX2ka+Zpw1d/qD7r0BjNoGzNZ9J6G7fvS6lnggC5oOnh9Gx0hpUSCAfiOsRK+iGEgCzB/VC/rt9MKw7ESGiAnqfJVpQAKK7PWJqIfFJvzEi9RTI2HQ3hEbaaaaPtip6HTMDjppA0E7QqbXXD99qd/98MVXmbtYOSvIaR1HrwtunTzwWfx7dwCdRDJ/YYvVto6LYe3Lm/2ahk2X+6PXBwU5hB7+HNs6ZeFflioCYMHHFELzSYPdDS64EuY3LgE9xnGXu6Xrjcxvz5K3trScGe1Ms68/oJsZ/RuwHqTUjqu3tAWOd6L8u3a/r0CXGHWcxa9Ej/HtyAcit6C90ge/VrK+mIT4sndm+3EtqlZdS2Vpp53p9rugf6dxMqxqbu5LE97ln6WL+QKY4RltWP7jnnO4PhnhuKb/rVt549S7in8okjgzxwFIR7HzSIaCXCW4MypbE497JOexgXLHi4p+ilH+w1zL0pQuxzeiZYUcWKgQbze4yDejbNuuqC7n1BisKtDz/cs29YP9iQekvTFmtvZztEUY8OCq5XQIR9m7XA1+5uWZ2Bem33WTv6akleHrbYnq7yFg0169zShsBe6wmlKGSFzG8sX8rH3Xme1oHUdu3qpbX6kzUjaWd330mfmKEa94C+Gg5s2bjP7dH5d6A+czJ5OI5kaVphj2582ZosPt5fHSfQ5Jydn/TpnRSS/oG9xdbsidlByNlO5ciBgjrq7nrkkRQpfL1bQ6bZXWXRxQzIrZQ9od5Jwsf7+Fu2dHcXKRe02cP2wEcHcY/ZMxAM7dzfbHQaUtOc1G8EE2wgmiqPztk+q1XbUHhz2wYQ3cFNTy5MGrDj0BFShvpDsHCP7t2p8aYN+1uKrQgKtrZpK2Rr835lqx/qm2lZ0uOxdkf3DrYH9XgH9lq9RFD4e1k7vtnfkAnVG9tvb79kLRkKVcu+26N2X6P0+Ru/6mnKYEp3ZT91UBiGvnvmlCt3d9YLS3oMhN5gePfULEsIQ2wNfXPNeuoscILE6B9dgmY2r9eafiwEL+qlG6fTAuCuUkFKhHtNa2sGhQwIJmYLzp8c9V59zC4MG49LH2JK8TiCjwUjeGiikZsIioHioisa/xkWch23rEtT127odJyLUjhl6LZkgxROSkVHWtjx069oQoOExo99iXBR/YWA/dpvBTwG64Nt40z+XfOLB1P/1rbjUHdAAiyYxI8VHn5US5+Dv5w//mxYWCz0YfqQU0Ie/6VIN30yOxqKHvUaKJC5CYWQemKe8PduLqJP6vWjU8dCm5sLr/OQKjQmbAeeo73ZVdbaZ5HuSXdEGSBa+RpU9BwvuMUSMjdJ5ze6yq0dkp61n6ayoUtLimdgaj04vK5RzTiGMbK8p6FPpAXjXagn3Jc7Jx/1fgtrhRRaefqaxlW2TwIJJJBAAgkk8L8KRw3YP2gsnCbYy1A2Mkh/aFMp2iKxlURBq+7/1TL1rHiLar9x9NH+AX2TT0RcC6Ben0w7ysQDfWukuKBN/xHWa0nqB2vjfvppv/C7C1vHsVPmKkpuOu27dvf4IT1KXUZf46DL6GfaX9NY1ZAU25hkv+9h6bcc3d2xp1FAPHz9qFHpTLfOh5X7Kyh/x4MGXA0xsP0VnGThXjYLGJ4j6xrUJ86GsSMuwTM3eBg/i9bOUUBg97m4gKdNZ21+WOoltPB+45gxgxgzb/brPK+VdhNygtIFykJdKgMH/3jNMzCQHhixau3rdaNHD/Dx8AO9DOOSvVHGCEHRybklLZ+MkhZLzEqta7gLt/EZIIEEEkgggQQS+J/BfsfWEBpGjxgpJZsDBW4YKSjtNQRXtaABYdBG3haM37Tj4IPjfpI649NPA+mrGt/SmHym2aLPwa5a6ACR0T31fNKs9iTOL5bC+tWGMcfGbFEXH/agWjc9pPTQH8VHh+vnvs8NRykgXSrybNS1mzq3E9k5ReDGdQCIPLIKeVqXkXZFQ0Za7fqMtC98XrkmSdfn6YyfiPdxGmtpp8Hu0aRxscjNN1A0V0hL+wkpmzQ0oHFM2kRNstJeun6WqR4AHehwnnUPF3StCp7JLQhzhccXnOfu8gQln9OH9PYKI9HHpYqil3IFGJUU4pMyBXzhtZ9se5YubQWeaGw/Q8ulQPMM4DehbCaQQAIJJJDA/wfYr8K5JS0tReP8lz7GJ0FPSFYzj+EeUTgAdY+ffZb1N03I2lGr6hv3N5Yx7aLGe6F03EdDru342uKx1Rp7r2xaVgfXMyTXb4Vzp4hSgTpAxUdKD8500L0b1n0XnTuDChP1gBsPoavnOoHccPyowfVjU+f5mPGewTRaN/JqRHgo5bVZWM6Wj0z1nJKiCa2sOSRFtSWss1J8ewan1dVPok/RHx6ffqTu1fIkl4u9nI+gYQ5Oap3DRuydPWHH0uQ7QrBz9nH/M8OiliGiT+rOZQTqefxEe0QoJu1B895gcC9KgMYOxQZ0CGXT2H5KlagUfWgXIts3gQQSSCCBBBL4X4arN3UKKEbFOF1jMH4EzSpxH1Gqg6NY2B2bauvAV+D2gZQsAL2ly7jhHZBMDMHlz3A3yB6fGK2p2KBIaHJMsyU2IM77tRbxWOqGtjGS8fZSd18cHZvrRmfqYXNT57q7oHv3ufbPu2Ej7uplanE6JMvahdMLVpDdPLKhIWZR3mg0ZKRdgVNOiqH/uNWiT9ZQ0fCgM6P7G9xuwQWdNwuN/4sb4p20f63faD8dizdO04xDm9JPsiz5AKJI1znjKh7HPwLHQaXfflcFM+TStPfWd1heY/3o0ccIHr4pSdfzbGXfgcqrfUkqJrEC4nkGV0vTnElD4JVlKVyf1GGYRNSzdPKCYaBA/05IbUn6qkbaGzuBBBJIIIEEEvgfhqMGdAT1PnE/P0sToriHro+CQtWpIuPGQt2lkXF+OKLDR7/I1T/oHE9Big7rhqRP+SEpt+mC/WrE6vrIemrtF36PTlL0tXNPC9A/hjc+Qcs8hI2OSjGtjRFvSnz0mhnK351n50HckvoiZdgrQnuHDfvwG/aUs/VpFGjP+V5W67Gmpj0AZfOnNLGGPnojxU24eo1Zcn7amsaG+tNOk8//6uoeXx42tHnJ+NObQdD25OmA9eOG9bOEvgiK9JVuvkkhJNjFwWgJJa3Jsvbqks1o0TzPH1dXF3ejfVfhTFYKp0qf49MGe9KQvfC7GbXwe31G6jT45IEHhrrpINDZ7X+m0iY+QbmH4P54el3jROXx/w+iSaOVLl0xQrNoiRR5JOesFzzCOL5hXF8b4r1WFU++kMZEdwqajejt3/wTFMdBagYzc0s+HnSNCUvXPPqWkKF9XNyt2eOSlTxQfZhmaifCnvkK5d7tGdw0u7Vs8fJ+yMuPOOfbYahsit46cdGi2l7NOj9VMjNmySaqPNHrftA9FzYn65q1g1l888wbsz6j+4XLlvVttfyDhCUG0TPK4nKexqUU3Aowybcnhfz1M2Zcvt9tTGn2vqf/oJFc0w/B7a7urFFZtHBZX7/Hl2FxLQ2ZHoi84iR2C018Ixn/wNq6eUP7JXkIpcseH6iFrWHc1HoZB8m/3JqZqYa1EGgFA1+LMUqY8hCp8zWfe5q/2t9Mb1qD0jtQHypN62jd4F/NmpoVmZBH8SXvkUdKzociTSmCSyWjXEEVb50VSzCvzkVDQU72GsfpW2H+0pVHmYHAGM7lsZKxvhCYJlhjJ5dys9drvBu9xmk8VFSsTGnSWo6GOBrCNA6Ja1u00WmP5hmBl+Afoo7/c3YubZX47UCz2L3fNJ0kmZGKinMo0u0FXzThBV8h9nWzpmbT4utd1LeOKKuoQXzyRCH11Wa4x5rurGAAnuRJA4acbFpWH93wNga2bPwkHj9Fg1YJCHoDR6LWpGrS2jwr75q1jleXoFn/wmRj0d4ORr19cdbUqzY7Xl2i6P7qo/yGHATG7x925JBOtRV/Oucm10STacmvC6ZNXO888q1AZeLfGRquWdbpgvG6kMdbX3zd5Z128CTw3wVbC4iDjaNTx4JLnoPycBTdu7UqojiQXG/3tOtnI0qRpItO32R7tcVPcdvXdGPHac9aNwXEL9PelhpbMHJVwx8oSLwezhjAgXpgyR3xrkGq/k92GqLlikJm62+QfihzfDgpx6REQ2mblrqqofymhX9LOti3aYXf77s8FAzshfsve1l7/tHdHSPWnZaWou3VsqGe3oP8qnW3XFrQrPCQEH+HplfxTc/+K7sa7hDdw0nLItkDKCguOza6o2WRqPxp0hDulqbVrbMVzjGp6QhwrYfxmyigO+HJRmw8NHEoIKwvoM8sM02+NN4Es/9F0GLg24OekzVmXIcG7ALUL9pN40vQ8hM0k3tBT1qL8EiQayDKkta8W4XG+b6Qrv05elcaF7QUBaT7PzyGZ0g4HNqHxmwXFCxFbig9KgwaaXWmBePBf15YIW9CeXwsf+qEF2yPzrFy5Xj9wx3n/9qj+570J/XQ9u3d8wzakpmzciZ8hLRHF3AHzKusupp0Tp8/6cjW1sDLMFkXF+Vlvep4ayUVK2jHnbc513tYQlD5U/7IDlPMYnOMDaTbuZV1UMyfyJ+a9SLdlS5+9MeMm1M9Xv+VwVBwDx6mPe5UDEgdJZD0EB9u+2iMbwX//QV+VdzS3ounOBdVVKT4eO/7pRC0yPTfC3Kz4m6xSQ0zEvULWGQzYOgNRrxNeMdX8KIVMEy8ow/YfxDuD4f7PiT/zxaz7u5l7nvfrdNzyqsvgBJegLCjrLA19o4b7d14SMHwHHLMoUywBT17HXTVvj27LMRxI+Oex6KXtmqPkntrD2Ve6zaU73WgwDNIe5bjpS0of/ywsGZmochm4TYZ1NkIXqEKjpNL23ZgWi+Er8zPyV7guHQLytAorxoOTeM3oP91iJz2vaalZL4ATb4B3xgIdAjCHQXlvB/OG5CEJ2F4PGxu/fTL9spU6eLHRghmTYISMwO3tJXBN0i4zXu4sRMfPTpMVYAk8PvUgtzslY5jt3DfihUHtbSwCxD7RKTzdNBnN15EhhmMB9YKZuoDkh0Gt8NRmchQepnr7JHAwb6XutoljFBaWXMt0nq9x+s7MRgMEHdmF+Zk08L+XWJ8UZE3o9/g3/Xt3//8XTu2hWB75YV1/XfFXSjqcyufOFKXZjbSNscS1uKCnKzpjlenWDl+pb7ptJYyrz/ptnA4rAnTfF7q7IHCqW11tjPQTj0og6kej/f4UDjwNbgqCD60CwX8gELywC0JeYZRzT5kQjyvce+joeTgxu4s/eSirKJ6AmTlLVzno4UQ+5iQ8wumZZc53gn8l8Ouq+2w4bjUn1hSmwbvS6AUdZgpfcCgByOCoWM8Me74sfsyCPYFKrg60x2t0dliieVhy7przNoNGxpOGHGwZvKZpHBGeuQouBMHnegTupKs/4cK57snDu11UNh/IdIxK0XnaTD3qIvz/7V3JfBRFFm/jp4jAUQwHN7rygIJoEEXV1d3PfHW9QIUJAFErgQBRY4kGAIJlyhXEkE5EkBUQDxY+dbPc1dXcT1gkSRcHoAuAoIK5JiZ7qrv/3p6kkkyCQG5vv3NHyrT3VVd/eq9V69eVVdX7ZKWeqTdhk2rps0tuNC0+KtNm8V1/PmnH7fDWbgrkPLthize8G39trRp4/HHuq+UQs9zCdGG2EDOts/SS9HY5ies2/hxMGXdiPRKnXgYlIDDT+cCdKSaw0nYdGnCVSjZAjglv5WCGxCJjVA+BFInGHP71TwcDVPBAUBHOP94LJFUfEn7u9Fd+VPAVEtMV+zG33/++RGtAXesQCNn7uZt2nJDZ6GB7QoufArDmxvw+T/IeuzhWj10Gv07wHRHYegHwKZU8HEj0k8Zl5pEW5NWwnY4OSO5HkBHYDbtvhGMOTboBoczcc9td0N/lkNwB0E72ly+Gy3IIK/f82GkUcMBcKrPN71Pg+47IOvTpGE0U6a1Co3DM2MfSbaX0CIEHU5BUyq2QI+eSk/tvTIY03Cg/FdAnYZCuXqAptvSUpPsjmg4aI3H/WxfC69LtVdKoyx8AMqyFWV6Kj0lqZotoLVO/QfYdOR3B2T0LzTU9zhRlZiUuzgVduQRPPccOLjZQhur/6P2bZkToXMY3M7PugbPvFoL/a7hcn84un9PckzZhNzCW2GbRjGmOgaYuDzL2cqSHLZpuQvONLlrMhyyJJx/hsudED5FRcpBGckBcGpWFTJzF7V2c07b3/WDM/RqWmpy/2BMkA702B+ETLLgRC71Dflm0JHYloaC9mg3tTleMN0HFO6Cbk4KcOvDrMH9vgEPqtFM6wHKku8uNLR6UGndHfJrBUv9hPR6VoZ4RKBdjgyl+uH+Uchi5NghyU85UQ0AKLD7HYfHpLwlNyptPQWdpJHBl/GsXKOUb3n88aqR5xBoT3AleCeY8e5IW6L9rhfShj2wJ1InjEblXLvLL0IU6hDfiXK8Cv1KAW207ucC6NicYMrIoPp0XsC7EvX7TtiBDQacLTiR73LFZqDTZHe8AJSzSieC29rq3nhmFhzl2RkpSSOdqIggnZuct3gG9PpGyGE/FOM1ZEiLtZcoxQdtaO3dscLZBSkSUA+Twekh4EUr9Cc6R+oYTZ0/v4lZJs9m0vg9OnS9oNs3K2Wt4VJNoYX5nWQRQfbTiPvNVdDrSWjQz0Xr8Rhae5ruh2rMZ8fJ8vlHur5nFCce4d1C0la+/apOMBj8/ibSuA8KV/mlNAXS6NAJdVmcMzJa5FfYv4ixA51XhuCH7fSyC52S4C+F0L34Ywc6JkeEMqVACD49CDoK7s2tH3RLmUWvqX1+j/2pTBBI4SQn6ijQKeVhUxuKPAmg/cHbrdv4PEq6vgIUw2kTsVKcjRrcccfll8f4hCD3Dr49SqNRrYQ0sxhtiNJwtN22zddhQ/H7FuN/8Sv9akCpQ35Lz1R+lt4QZzMcIf4RQkSEn4f4auJfODyNSz+Dfe8PI/d18Kv6Ktj34A9EHLyXdAvWyUsfpEn2elHn+BlfJLZpEUx99NiYkNB6Y2JCcnHnhE0eLlcZjI1oYogvYlX5rC8TO1zsJDuhiI1r15IZ9t67N6P8S9NT+3TNSE1+LZKzSaCFzscNS/rIrw+ONTW7Dfc0l0ynZecW9qMGyEkWRFAYEpWq+o4SxwDd8A91Eo+GUmqWi+Ns0LIPyvBGhad8UGjniRCm5BXG/8b0voG0faHKq7XUN1uWSQ02LVdfB7iA7v8q2m27wZmXRgedS5UYNuxWX9aw3t/BUXnbv/f8YS6tusB+0Y4s2RPnFI6nLdiCKasQrv8hZKITkJ2/eABkOAqhjAtx0w/WL0+NHfrgl5GcTULGoN670lL7vJCWkjwofXCf5eGOFBFAxIYGgmoCRfLCEdgL8eagazbc7k5z/Sp0YCRtFegkOyJQvaM6x/Ja0P7oxxRwNn+rtDlUaDYUFmwFGNidRvCyhjz0NQoTbgps0HaUtIMReDNOGLwPqNuqmZhplQVq7TJHNh68oLcm7szlmfXuClQdDXU2F/dVmnYw4hdwrrqnpSQ9RFMSIjmbBJoaMnpQ73fgLA5MG5I8M314z92RnE0COZuw9wug5tAZXpCemjQDzv/DSO1CGJAzq+Bamg7hJI8I0OVB8XdCB+aafush8NcDfV+ak1+QMeXZJecgScRn454g8+oBdRKy85bej2RwGnmRyyt70W5YGm0ItKWjkOqZxF0HmzvJIyLkicJMcKs8EFG3aPFxeqWentJ7KVcmOlJqAHh2NVfGxOy8xejg1YO4c2mP/XxUmCbQpRx0TpdLrkaCr/tA54R9piuRNrpwUkdxiqK6pevGxKFScxpM9/2hNS1DhjdkfGEEGe1BhsqPdpBPxZVe8Cp7o3FJwi0I2g50Hh7sOI1jhkC/IpQ+GA8j1QN5joCC04dHB+h1MxnHcBANRJVXSDd+/xxrlY8UqgK9HV6OEEyNRERjCKHDiLXxBAO06BhWlgJnsB+YV0REwQD1Li/76WHT1eQnzaWPGk4ktMpU7MEtHX4XX3xR+3uKO3e4f2PnhDbLu1VOU6oTuFt1XF9cjIZpuODyyvj1xSM6Fhfb890ajipHMYyV9jUKxGu6Tn+N4FaxlaAF6Dt8UfIBFGREuaXeaUTz2Zw4AhXPNoJhoO1RXVycgzA8hnu+RnnXFCXGp21OjL/VLndCQp0NTEm7dk3gXCZsSoz/S3FiQiaczLekhxU3lrIAOtTOB6WjdUnpF7QMlly/TwvUF3WJ7+BkcdyROX1eXICbN0JD2+H0NVPKyt23Dgfar/qJ1OQ14PXf0BtrhTweaHToUHWmC+qgMDdsfXNqfKbOX3YWOSQ1w8S8hefmzFrQgkb8nDsbgBXBHxK45E3QQK7yM3Un9OsVPDTdUy5eoHwpyaS8wh6WZoUQ58Voewet/0fMcFXBD5LEqQ9VcwtgqSRMCPmx6nTJWcfJuQV/zslddP3E/MIbJoeFnDmLu07MX3xdVt6SLuT0ObdXIqiX9LfOAZhKZGVda45K7bsejs1C3GXClPXe72pGr3wPD61O53AU8Cy34PyN9CG9P6jL0WwIqKtG9iw09aEmyASjMSVz62rTotFzWsru4CRsrp5sGfqFyfmL73WS2gjtOUj1C+oeEaA7ABmirp12bc6chV2ngt/hvKYwKa/gxsmzC28gudo7ljQQaBK64NkP4IimiKw4krmfroN8A5QkA2T/DCKvpeeT1jjRIdCFZo32X3Au0UavjWvpeO7S82m6A3WEItwfEbZ2anYTbO+FTIhnYI9+1ZzVcEzJX3I56s4wUNIOdXfiGUb5UrqePqzPe6hU8yBigQZ1rozT9gYddYEKQnqHI7PtmTGFSqoeyDMPHMmCA7o0e04BTQGpBWpPYILrhWX5rxNMzUTSj9EePft4/+C810OcZwnGl8L2dOWG8cjEWQX0kW9EHKmnlz7sob1en5d48Q7KdTFK1zMYUxvZuUsT3dyYjcLEQVSLMlKS59L1sSl93wBT5qGMvygt52/dfeg6+4YoTllUquJnl7aNK94WT3N+bo4Rsjm9RifDRXbLDo4Bc0MrA1rtQeWZ5zJFXsK6ohfh4Czr+O/i548ofFH9HI7Ryg7rS2aXM09/dEo322t6EpznEuiQnBx6dQ4rfCZOJ7hd8grQ4rVf/uJ/yMJQWpt+OrDvopgG2Z/jigv+vf1nlHdRhYy57GAgcDOM/3NoHpyJ40FvE62w9jXywkfSbeFEDEJj/IKHi60dtiasKE5s3zWYtn50WFeyvf26jUdpOKs3gCHOVeegc2RFng4KWa6BIR9WaqrpSKlIbwiOOCpBhxRI34Kj6boxhHYLrmYj59fhrhZ1cLMDxYnxh0o6J+wuSUz4tiQxfkdJ5/h9OC7TseJHKDE5EC8jo/HIi/babUYfuVF+NpyH0Nfz+DkdBqovC/ANcDznINRr6I8FvI3cjTlTZ4EcmkWwR0pRay5mfbB77prtQKfMx5lsfVpjZOfA50W7qnRASCMBfJiiAnqn5TO/Vy6+3XKx7ZbBttMx8xrbhTa+YtJVWCb2XeHcflg47ib4hn9QRm1xN21tB6PfA5qai2dfIrX8ZFJuwd+gr9MgP4Mz/5VwNp5fsaK7xWgXZYWUUKmamoJGk1p65MrbKK0G4Wwp56JAKLYInVY7gGeLmNCLuVLPGUyno8NwgXN7JWxmOKJm453fekCPVMyiRpXmwMVIxpvZEWGwNdE5DsHrNg04Q3D62X5kckTb5NWHukY4GY37wkCQG/31T6wxjZYG9sbmGJL9EdKgftTzk/IWL3iaXpeHgapayHzWgmbl4On1EMhceCILTfAb+VTymo7xu0RLvoBr43pPXHkT587DAnJsCoe2GWjbASWIODJYF0aO7F1mcP0daPdB0ZoqruztQSsBLUeRyl2G+3HTEtskM3YI5t9h6zgC6TgFr8f1LVNinfuQ/tP4goLDdqxoRHx83opWUKImlD/4851Hi1/9apZ0bMq85U1NS41AvreD3+naNN8Nf+2blpo0GwlnIO0FBpcTcmYv+ZMTFRHgL9UXXrTL1yhjcJ/vAy1isiDn38OlPE1wsTQ7t6Bg6tRXq8mLtDhydyaISbmLe0H/RoLnlsX1uPTBSZXTo6YMTd6nuet5tEfonPExQsoetBWsE10LdalcXVDKB3VhXyGYcGwjvtma/Mwi2ogkGXXxLpQ+yyxXy5woG75GagVX/FHoXDzjMnXinEXXOFFRnIKo1JHii9vfBsUrRK/pDDJ/IWNbaXRxQI2OgciA1mtMUz540VHsqNMQFHWOp7lGA71CXEUjUyEaaiq0c5024PeCrLPpnEIoHQynfWKXB8fIaQN+TsoczsOBDNTk/CVrT28ed9lP+/duPdAipsu4Pt1jvmvXIQkGYzASnNPMJY39AWsL3Ka+PzY99MW1f9/e4MnWDUXlHE4hh9LIo+3I14DdmOEynMSXqeMRWhYpEmhheulhN6N8Q2Axr/Fw7qE99OsygpWyc37DQXNxSRtCaew8QglDFyPAJhfpqCGmkXNyROEcrUdvfr7HJVZe+Mnx/WApc968WI/fe50WbDno/Rjye3JchLmGdYH2Bi73nEH3XgYuvNlExT1Mr4kpLmwO50E0RrlpQ/ssouvHCjSHs/Pe2+8Dy14EI3PBxHnpQ5Iql9OiETF4PtPB3QQoxlzGPVMzBvew9/UnTJizsJMU8iMcfigs9lStOZxavAOPczPEMi09JelVJ6p+oK6ADlvyoTmckGUP/N7r3/PV64f7gpeQk7dkDpyAnkKwr4Q7cH1or+HQHE5kT6/4/pUWNodz6pz5ZwWE8Rwavj/idGV6avLDwZijw6TcwlvBt1HQxo7+CHM4LeGCM8K64nRgwLTeCt9DmmgxpdEHtIxGnSiCb/qkFahYK9wxw8GHfgivZdQxhxPPLExPTRrsRB0zQBa3a6HTIJxOTIsBaam9X3CiDgsaeWdS3gPnaSZO16CuZKYP6V0EWnVoDif0ZBQ8rlEZQ5KfDN517DApr+BZ8DkZtP9VuPSIMQODqyAcLWgk3iNVHmi+FxLdA5lOh86acBqlVuQ746riPvRAz0OZrjdcnissM/AcuskTx6X0q7YdtD0nOuBZjd7HxeiAZ8Yq+SJNuXGiWc6CBS10uUxF+52C53zLuMg0AupLU+oH8LwJ0I/cjNQ+9MFVJTIz3zNk650dpEKd1vpKlPsV1KpPQNQv0B17yg7qJr2BMJm2zkbcGFz6GfqWnz40uVa3buKcwmS0C0NwV2vtU3/MeKxPpQ2oC7bMDfkaHnIBbNtL0NfhTpQN6mhv3VORC06RXPaDa3mgFbZaV72y14zawDNAZ08pxEWw63/1l8u+WSN77qMSBBNFcarA7loXX9Lxbi7EMBh929kMWetwaVFj7Ubt8Cu1GvFzjpezSeiwrmQpDO2yCkuX4VnQ9SCInvAAJSRn4kKE2s4m/QmdEMKPT0GMHz+eo7JIw2UQ8bHNDxxQjcvYD+3XFU1T2ncbLtojKmgIT4eM7osrbfyr5zrWB5I3jJdzRuyr+nck6Fhc7I9fV/z67qYtb4fhu7FC68UWDuhVu618QDDPYL6hR4Y/JRQbcn7pL7md9nX8sYMdUwX7PJjQBi1cRXNKA0r/w+TWzX5ddm3CF8V5x9vZJGQNHEhLG32slV6Jov+B5mKicW4bjK0f9HrQH9NymuDidpD/sfCyCfv3f1J7BAYtNRq3Gi+tjx3QcOFvSGJVuDAu5j3DFXu129DxksnMcGczhPp0hsSDboRU2gq9ET48HGczHLUu1AFy0LNzC7K0VrRKQDG6TWPKdu6s8eFTUNNq5lnW6rQfBZPjQfC3OO2ZM3vRlEx0JoKx9YNWJ3AOq0M7Wu2r/Wa+5o5f4Rg9tP9//Lu/mQKJXA4LKZVgzwlPzAo4LzQCqwWnufSRAN4J7cnNzaVNF+oWzFHA11i9DadtKuqmF050dvacwkFO1GHBXQacbzEVxn6HxdiqYKemSs7BwuBUa+PI5nA2DKCZPsZbDf7do0w9mOajBmPqB8mVOgjOqQ36YMdj6AHQU/oO4nPQTM5sHI5b47gF6lIcBSHZ2RbX6Nfzd8yAf63S6h6h5YzMTPrKvjpQvcEebo9215z0nf7QQ3vhUGZql7iBkiFVoXLxJTgiXcBdtXUhNm5XS6lUAfTvfJyuxhPXgQte0HxmiD7oSQvoX2vkQIpIH1OVI77vhPzF99ec2hIa9oysrbWBjmpnJo1FhuG+gin1SoCpKU6Ujcn5+c027y4dBz26Hbl+C/nkooEkM35eiD47CH4OyucBXS+alrUWsujiibGezZk5v6WTVRSnEDjtnW3xwIxmhrzrgFU1B4oUx67u0FiqTYih/s5+2PqU9utKXqI0xxMbL004T5q6BxrRLI/kMX7VUFV2gOR2GwnQD90NR+dLHM06FUc4YYh49twlKYpLv9Wk6dt/WJL7fXxJSUx585jrYDP6QxbXnGbImF9McwfM22Ru6BUJn25q0HqIR4INnTr9VkqT1uFMDS6L5CB0YFuwIEfR9V0FfZib8HndI5whOOKwc6GlrJQO9IJxvxsX2sDhaCEEpxVNkQD/KBUF3FGzwXVEasNO4vwS6NgOuI9+TfKYNTsARf4Gp+9YTCygXbBwfNKQnVcwGtQ9ArpaonTPwGC+bmprszB1hXD5TLfrDF5ulseg0WiqA7IbytINfDqXczHP0qrwidQ+RU5WNuwRTqbXQiiHkGd+emryc07UMQEti7TNGeEEn/NA79zwEc7DgUY4hRAfQ38/VIJPHzek+ggnuh00h2un0nwBGq1lPhbwuAyDxBcR9uvOUlYa+piDRjgV16m44QFIfqCQ6i0uDagmXDAg4OPSJbU3IEQrpqy74ZWj88aaQ0Get0y28IlhVWtVEuwRzkNsOpTwTpT5XxmpybXmxsHRvJJJORB038c1L+ZaL0V3fI1ymQcDpRU+b0ysrmCWy8utWK14W5StO7T0fsH4W1yrWWOH9n2f8rG/UtdsNBr2DgFdfYQz5+m5Zwlv7NM47Iq+2cAKX/URznDQ196ukh0jmNJjXW53MwlPpqKiPA9OSKqTxB4RVdzVC57HePDpDdCcAaeo1DRNHaiD34aUXJui9Is414H6vlAOB82ddJWKm8D8x/GczuDzOsWtGfCA14uKwCHhjrWXDjLAH7+UzVkg0BEW5VGU+lJU249g74fW1K+p+UvaWc4IJ+Sa7m/5zfSs7ln1LkF0NMh8anEbl0dlQCd7QLbbQc8Sg7lW+33W3kATyDUAcQYqDG1KNzd4G9SF21A3U+AMfYp+w4QNrb1/Jz5l5xUOQV2kD5BWo/4+mZbS+1PnEXWCRqC5qWfBnt6EZ88ylHvu6KHBD8xCI5x4TiI6F08YpeUvjRkzkJaZiohJuQWZ4H2K2xvTQhqSHTp0MGdcap8MJ9p29mDah4KfPSGnjLEpvYnW6oY2AiblL0mGbj6Gsp2F5PempyT/3YmqHOGEIp2rlL4LbcRXwh2cVhwISA6nUhgudppi/HdaWX2Rx5XgzV48d5KPszfCl3yjNUQrvBW3IG4FePGK5Gr6mCF91zrRdWLqMwt/Zyk5AuUaTHVButiyXztSHcWxhbCYvwAVq8svFk0J0qjEwYDG0I/K5A9eg+gZ+xEO2zDTxw/rXBwLdPy8eEcFM5fhwW/6ldqP2kD//VB4O8AqV9JqX68ZQDvcJTtYWptK6wAMux+Gr0GG84QDliY1J3XZA7Of+KHHtJHDzt+1/d2y5rGbBZcvN5byFpfg5Gy+CaMzslzELjgeziZBcR8ewU37tTfxDPyr5C94CkL90BRoCzOhIwE0qHWMpFQH9KfSoLVdv35v+38XzYxfX3w1E4rmIF2pLNbXVCoPhvATPKuUFqo/DaExAu00RcthUaD1O0OBrgfTSdYEjSzoNSHrzaDvJSjJo2icbvIrs7NxMHB5wrqSkSfb2SRk0JqGppmIugRnW8SgvNOllp8z6dpi6cZbK/y+LcLi65klV3HJLtRaTZfC6uzf89WYJ2o4mwSP14ts7C1F/WDHMdftoqLlsN+cll2H7JmJhv+wDVM4pGVAnAz6wwLQmGq6AnlZ6DxVQDvaQf3HQb8+dXPXP/G0DykIJSoDau1HKN1H6Hgu8TfSf3GyQDtGi2DwMigYRK+nKov/U/n1WjiTH1umfl9KvQYPXSqUHiUZP6C5GgYH6GI0lkNrOps2aLxbc+i2IJ5GnMuX/kjff/pbePtLJf9AziYIuEFz/9ssoIrcHvdmqOEWt1bFyhIfgFvjkWa/ZMatvoDqG3I2CdQKg7d+OKJ+g8xvGAJuF87pFSzqHGpbTCyxMDLoa+/ga2Z9nekPvOLzVRxAfcP/KgQCHvrKk/RjH+rtHeD1WxUW/9AEv23+2vyuChzXrIBer1ggI2FPaQtygoM51Q9aU5FWXxCuitsEs52n/wUvHxUm/0BL9yalzC0I2yDHIhaw3tBcDALdLwvJLzvDqLgxUmeGmiYU3kJ99jMuTFZ0fL73y3osaRuc9D7SNC9CB/hp6MElJjNXCY/a6Pa5t1nK3MyksYl74GBK9qQSKhZM6cZNX49xjyS9S87mpPzC4dD3AeBxiSH4uIY4mwSanwuzmo/KBhsvhpvCvGXq1Plh8zFJJ1GPUMfL0aFxLkZEWmofmjZxh99Xvrys9BB6XlWThHNmLmuFitILDuM9kM9ELqyV0PN68wshbUjvQjiVyJvEwcZn5y6srIfS4LT2bBn0pCV49zroXE91UAX4R5Jbb6EerlamnoeWuBtq6ptMsRv9ftUlLSVpUc31hctdPvqAeDIeQ1OF5jTE2SSMHtxvK+rLApTmNbRhI5XJeyGPBultFCcGUWGcROhuTG7Y1K6NIcSd6C0PNji/gF5NwMGmBe7R4DGaV/aZYmJ5wPpxVeKG3Uc0Ef//OfiWTp3ONrU+F8a9lRS6CZw0t6B1IAUtrM0rFNelwhJ74fN+Dyf8Pydrjc0ojgpkexrU0EURRRSnBCLV2WNdj0/EM6I4SSBBRnGC8d7VVxtnHtiVYGmZLTi/g3PO0Lt9W2mxFtVqExd6ZwVj2y9dV3LU27JFEUUUUUQRRRRRnCqIOpwnAV8mdugiuU7DIb2S+B9Tq5mh/cijiCKKKKKIIooo/ttQObcjihMHr8F+oI8omGa74PLvN4T96jyKKKKIIooooojivxCM/R/E1V6C5CYtQAAAAABJRU5ErkJggg==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0" descr="data:image/png;base64,%20iVBORw0KGgoAAAANSUhEUgAAApwAAABVCAYAAAGTNARmAAAAAXNSR0IArs4c6QAAAARnQU1BAACxjwv8YQUAAAAJcEhZcwAADsMAAA7DAcdvqGQAAMSISURBVHhe7H0JYBXF/f/O7L4jIYAgh7cICCThCOJVa+vRar2q1orWgyQoipAEVDwgCcZAEkBFhSQoopDDo6LWox611VqttrZVCUcSQMT74L5yvGN35v/5zu6+vJe8hGC1v9r/+yT7dndmdnbmO9/5zvc7O4eWQAL/1WDOuVtoPC41X0pWStdpqxoO6Nn/L7EuLc3rXCqs1DTdPSSIv/G4dLnnYO9wxzsC19+51TYOHer7+LSj/c5tLFAizhWBrlm0W1FREaezjA3nor1b7H3UM1HPx4vHRvQ74rwPaTGcy45h7Xv7HOdZhYaMNNkwNjVI1xszMvo3jE2TjTjoTAe5fzbsiIvp7KJ+bHoVhVkzbsRZdK/CqnjsZz8aOXKgCuigrKL6LedSK62ofrm0stpybrtE6f2Px8RDKCmvXkJnxPGJOldUN9PZxbzFNWNKy6tq6LrkgarDleN+UFpRE6JzWWXN18rBAd4RKC2vucu5VSiprG5EGubS9d3Lfqvoo7iB8Om4kVJq8iMQPcKlRPZUVG2q3m4VP2rjF899MvjwM9ccN2oc3XNNZlFMBsjSODZd6oxpaXV2eER415B167ZQuLiQ9Iq2wkWiLylZ8ui585eu7K3uK6rfo/P8Bx+VzAgrUeNi3pJHBlPqUUALONMmOc4xEFwrcS4jKFr6WD/nMi6YZl1YWlnzJpL2tONkQ2p/Z1zrtPBbQ62/onMkN8RNRDziLGnJaz3c93uThbb20LkKREQ7+r11Kjy4eCvuL4XPm168JSgFuF6exRj70//vslVxKIj4MrhJ2wAZSdRgOnuE3AlNlti6Dwed6Z4In7aqcYDHE66jZ4Z8YBOZacSb+4crIwnjV67UnUsbkEXk5riz8eNj/elZOqKfo+voOF15Fh0mxj8K0WEI7e6/PWMoeZeR/iFkX2M9DrpfNWbM4UQ8J0gE6zNS/+Bcah+OTRtKZwrfkDHyrA2o8nStPIH1cZ53UVZefbBziYyM11F1JxQtXjEC1XwHuRWXV/+IzpBRf6azi7KKmr9AzqkwB4qlS5cml1TWKMYoqazaincpeYnzG3QmlFVWr6cz5OO9yuEAESm51Lr6YyH7UtNxoPqaPh7+wvGKwYi6xnM+PtpuwY9d1bBJOQIm/oavqmdJnNsFhMOH63goXVw907lUGI8jPzerVmfSY7tomnsR9gYuoDMyfR2dBf4g6+NyT1l51YUgWiSOaIBQpdvNpFwp+Ql0X5iTPcDweDwlFVW/F5aMyGAw+E68a73UZaXj9P0imgMT+A4AdSJB0AS+fxxQC0bVnB4gFclt1ROIgyI0StHmZrSpSQe5kbJ+z8MrY6o5brjr7+LLceOS4d6R2G2mWZufo9p0gOPuqjnR6g6uI2ZgxKyMxB37XHtEno2Eb3fdMd3t7+3wLpzrldFq1sbj7JbYuVX6JR1KBcJRn5F6y0ewnhY+EktMIjAddI1wFpmZtlua7ExNKimvWutcxmDu4uqn715SMwAW0uPqvnzF6XR2W+rSytpFsFq207WLeRVVP3UuFfDsZqg4Nzi30CCqFjqXZEW97ZyDcxcvP1M5AqWVVX91LiPagwuk9VHnMgJoAsK5jEGk9EyHlerHpn5uu0AdkXKSa2Km1zXeM+T9dYxB7WkjXuouqCsqbMPoEcNwycnETIWqRBbWiM4spPiuGjO0ZUHL+okU7Bm693CuTNTJkyeH6SylyAILKZ3QhcWNHshcRGckMKkpW5pQMC17Bgj8Ol0jP8qGBy89pLV1cQA2GUoqqr+RXEZUw6Kipcmw9K50bqPQRbZAlM8gB48MBOTBuo/tIGIQN/pgDBsUBP/7DHHwyHcbdoJ0PcF1e1G9LLxI14XnCAu66UG6ru0xLeit//+amA5nsiMFqOTxsx3EaRtHjTqCgYJBS+5rFmJrM0zLcKtHoArXNo4Z+VPiVCIkinoTiKrk7G7LDHXHvix64w3FE2TKRcmZyJOuuRgjgwD3ORcUhszP6HBuGHKLcS+y3V05GpGzgHvd/n3fCvXHpV5G8o1MyvoxaY2NY1ODETk5OvVaJ5hC/ZjUiysfe9Gu1w7Wjx59DIWla/VcRprqhYGMPRfHE3TtAtXt73SGTHtQOTiYW1F9KvTXW5xbBTfjd9fU9ICcVNXTRWlF1VdllVV3Ib4Wxwlx17ykzhU1rbi+TTkCeNcfnUuSjaPpjPdF5OLcihXKKsNznyoHoGRJTa1zeUDgXLInYajNJXMyfXVDauqqRp/jFyVRbaSvbnxu164dH0EsxO1usyT7MU6/psLhjL3MuGwnvCEVgcKcrEgDQeCc7c7PybzHuVUoLi4WIFohXW8PbJtM5/kVVel0LsjNPgyld1F0qQpLy6Uz2OwuuLdxmZTHO1ea0LVmFMCHDNxYuqTaloUGe0o1anB0GzrJxZ0g/PvKP4H/YaDkY0RDAgl0B91ogr89Go5LXe7T+MSQlG8mcX5ai2lekrZ6/bOOdwIJdIl2rfZ3h8aM1BCTfGJAyi9gD/0MGut2ofG4n8USSCAe4kpOKJT/gCV7IvmaUp41uq7xNcdLfXSnT5rOLYLAbMafeyZuJ+OcrAGYRiN67tjxs9/esfj1Wydd3qmUpp4R6kKgAGEpzh5dt/5PygNoGDPiJWik5yHqSGrtd4nmtFWNKbZLfJQuqfkNIi5iOpstwq3v69z3Qn5u1ijyK6mseqUwJ/tcnAOGYBeZcEPaP87Py9pI/gQyy8Zsa2lGOPXdZk5F9Xmws/tIKfohFUJw6zku+QQp+QaNi0sQ7qrSytrN3JKTpKGdhnA7C3KyFxWVP3yYhxlPM86v5xpbO2vqBAarYgkU76kUb1lF9SaPpv/s1tyrPy1auKyvP8n3MynkoxbTMs2tm5/yDhi8qSAna3BZedVd0OQ/1ywcXMsvyM08saS8qoYzPic/N1N9U6JBBIVTsr+kawKskr0g23FQo99B3tUAhZLyFXMl5+voenZO1pN0JsCC2mhpcjZp6/mO+z2Vy48Mavqb9H66J5Nx07bWjzShnQ0jsqEgN8ugXqHCvOyryR9xBGA8+KHK3VWQk6msqAULHu5p9vKdq1nit4JpVyBPz3j6D15bmJuVWlZZ/SQX2nKif2Fe1qsoM/r+ny0tcV8HydmQMWI2CK8Yk2AwFmGUCCIapFwopDgLtu5Z7tnCgTjOIusqtVd/j5nkPwrWjvbpMYf9HO53OA9G4DImQUXr2DFg7gBZVcSYyVzXEMW5uqkP4YKdqhItWY+GjNRVKnAnKJia+VuuyW0FUyY8PXva9R/jPRwW1k10cI0PojBgdNNiMo3hmJWb+aF60MGYra0LiTFLKmwT9o7crJeFxT7SGJuic/b+7JxrPkfeXtG4nKZZ2qtlFTXnpJgHp86alvnn/KmZRZJrn9FzPuZ9tjA3+xSkZx0xJrm5QGGuAtMMDQozje6LZ1y3c9bUzKdwaRLjkFUIupKXJgztaTBJecG0zOdSLPbzkiUrTqbIiDGRpw56PSy/r8HAvcifGHPekkdVGK7rY5Hvn+E4XwV0gPccjGr/M1AFhw09me0jxiytqF5G9x9ubf0KjDuIKjExpgpEfXYOUCHt/Im2Hsvbb5+0D2Wg+nGdPJkuf6Ec+xP9YZYroQEaHS8tLRU0Jsu6DY1jRx7v9nk0jhk+qH5s2lp3iBF1zFOY6OFKjcelZasH94PFtc+rxNMzYCjVfbo2PX2IG/e6MWl/Un7Kf8RZjRlpb9p9zmny4zFjDqLw3xYwuec4l9RfEuk3Lq2ozaczpNbDkC5/gN8fEHa68gRKKqoecy4VwKCotKrAn8d1pDsV948jjnecW+3uu2t6IK534P47x0mhbEnN/XCrK11S+xO6h7SZhDRcpjwdwD/PuYzpo8b7KpxLrbS85iUcb7ofEJBO1UVBKKqoSCHJ69wqlJVXZyFM3dzy6psdJ2pRRjqXMYC0i9CKUFb+qPr67mJ+Zc0pdC6rrJqFtK4pq6i9QnkAuH+ztLzqOecW9K1+mWhaUl4daXWRjpXOJQ2NuJ/OFA7Xiv6LXn7ZN7fyiSNRYd9GmVTF1GKSYsRFgsmK9A8aFaE+HJsuTcg0SFDt2A/qWftmPR56mHrfo9eu3UXXkIBrIfVG0ossxip0Fq4UwmgkP4LPyw8Jt/JkoZubKQxe87MeXH99n2VFVAQVMIH/7xAp+E3HpUtY1dTMgRVtKd3GFbYbXGVQegf6HeaUkk1Kr6uPjARrD0jJD7nUCl679a4nc6/+ZSS6dRkjfgs96XJ3aB31OrvMSTqnzvRD8MYaSguqyubUVY1DKNyBYt6Sml8jjQN9Ae+KoC/QjKaN0yCoINsXTPb7EXk/7fZJF++jsCtXjtc3br3gS+hBh9D9XcuekLdddwVDzd7h7cWOatqL8J5dwhfyj+HeQEPY9PTSNf1TNHGcerVvzcxUg0kRvskf9PcP+EI3QS19h0lWjGb19PtWPCNvmvhrlV9IaOhj2beVllc3ewNsQFOSn/W1vg5Pnz5dDaal3nLPgGO+DBt9h3jDuxYZMlx0e96kryBhinV/SHUG3z5pkko3ofSB6usgQT4Lp4g3/QFP66wpV6v3IPwXkonz8K416r6yRkIfVH6QaCHoeOrTCfTfVyAI3kNe3Nbhc8MXTjMD3vnSsmoLp098V7mXVy2CnnkoVJQYif99QTUNMICaiDF76rp25HtrVeKjsVIbr48aW2/CgyXx0L1KvCr+jfslNIK0usZj141LO4rrnBj1BTy+O62uIXNk3frfwJuOCOilFCUlKG1Vfe36jPT1kOD/hM9gat5JckOf1Tw4B1UCnGd0MSrtvfVKuW8PKGvnQCl3P11wNI9v4yUXebRel4ZaBePaXvpCqXRqUvIyOPs5mpP7EPvHgUCr+vSB6iqDe+SpSXor3b5LOW796qt90Jv24JITA+CshrSjKSYDwTXSytRPhf0lpqW5SbUkYJBd0MeU/oYMmEG/PNXDW7WdAw6NqAowgDZDzzvUub0Oz5AwGCA0OdpqNS5F80JksuMgCH54Yd4E916VHyrJGlSKI8CEbV8ghJhcVLTS6+0XuM5VE5HfB0Cjc0lNoM/ps3Kz34IeKBzmz0FFogy8C8MxE0yu1B5q/vFMB/vhuwZbl5FWBBuEBmfQF9yZyJmd6nag72yMsR+5TESwNPb0qLr6fzm3cYGwrDEjHXqH+NHOZDHw1L9tiNR4F+tOTuurB7Tb6RoF8HB6XWOMYQL9MwsxZSIuGnW9QzL2u5GrGiJ6WFdA4dwAteLnvqB/wowZl7cWLV2aXDx5cuQbnQv6gHlnZdXA4tyJ39B9UcWKQ+gaUoQK4WBSMYTUvhZa+Ald89wECbIbDHSnCosCLy6+zB5CD8kMQ2gZyv5ZSOpa6FKTC3Kzl86rrL5zlhO+ZHHVuYXTsl+BxCoAPQeouDX5LxR+RM9c8PDDh1kBTyXyWg1GULocGOUMhIkZPuACzDgTbdsYSLUrwDwXu88QkKYLYMC8WFzxyElFudf+g9zAbPM0XV8c9pm7iidODJDb3IqHj56dO+lTpHkhWi0dlvvvZhOzAneBHrc5tKE8fuIN7H3IGerwgwUY603nMoEE/rsAK1UuWPp4XGmcQAJdQXUPfa8gtoSemEAC/32QUj9/t+zj3CWQQLfxvYk0mnDt7+0PtAihmZp2EYehQxMMHe8EEtgvvrdm3QPGbIZ5S10vuqY9j3rQv2FM+tm2bwIJ7B/fC3Ouz0g/IUDfVqk/kolxmrTulZrcvWV3U2RFhQQS2B/iMidNbqNDnnaa82G/DSvHx052a39QmLDUVEe01FjguWvyC343Kf8n6asa+5zx6aeqP6092j/fHm8gHe+NG5dMR/t1XroAo09YkaMzdB2mg1v7iRzxJna4372j4awtEDcd1MfqXLZPT4fw8eKOIE4e6GsTHc4tISr+duFd96h42j2rQG4xae6IruKN6xcdXxENmQHivoC+yNC5B+faUe/HTlP9ZNxI2YrmWn3MJChrvC0iJuTlTUbys8miNYSXms9NmvlbMGmfgtzMmEEELhrHpJ8uuXyDPlUilTHf0sGIKbpPU5326qOQ8x5c0kid69PrGjv9dFpSXv0LxNhHcmsIl8bm/NwJT5RWVp9WkJOl+l3nVlbdpUmzkgv9CMl4CpX4zLysV8nPRVllzcug2fKC3AlqEk9JRbXJpTdNsNC6wtwsb0lF1W5hek7QDfP1gtyso2jQhc/vfVNaxnimi8b8HHsEEp77RjJ2CUr0V6D6N0LjTYhzKfnRp8/QPrkX6VJMXvpA7WXMEuMEY29LS7ZCfARm52apyY14X5hLX7rUQm+GvH2GFE++sOWeh5+UtzjDEUsrqnciHZGBH3PLq1YYuvYOZNAu0O+6/JzMc5CW55nGawUTOjO1QOH0LKhc1MFfnccZ+8qU0tCl5Pm52Wqy0j2PPCVvuXZ8pExKy6tXSc7u4Bo7EqUwWmhyW2Ge/dnT7agH7ZfATQ0HJNhDF8VYnelvSc0Ko/C2FuZOrCtdUn23bmmv0XA5jQujMGfiS6UVNb/VBC8H/dTAkBjUZ6T9jSZV2iOP0mXjcSPUGj4uiDkjo5JwuNfumb7RUzj68lQ/Nk2UVVRXlFbWdpgF6uLD40ZGnt+Aw3Gm52e57rHvsGfH0jXij5nN2h5UA8sqHjnJudXmV1Sf6lyq79v0RcS5jYt5S6pvRYF/7NzSZ7u/OZcKJZXVMQNgSiqrYr5+Ifzviu6vPoq+qDhOCvTVyLmk621l1dUHR6+nUVK5/JfOpZqpRmcwlZo46gLpUmVKnxXLKmrUYigIs5POLuZWrDjHudTmLq45c+GyJ/uWlFepWWvtQczpXEZw14NVQyAKGJ75yHHS7lqxUo09cIG8RSa4EnPSeV5FVYc1PeZV1kaG5817oGYMnYk5lYMDWtNp/gNVJzq3HZt1zrQfQSo5d5CPkr3o3ChEqhCAWvNzhD0LNcEZ0ynPCgpx1rqxaUNH1jUUM6ndiZj2Sil2N4xN7fDZEkz2xzCtseTcu6BhcjrTymgYioLU3rKklq5ZYriQotx2hPpgGV0yV3tYmrwCzHBTWWX1VMa5WkSqpHLFDeRGhwrkAIW/dNbUrLs9mviRy1who/XnkBx3oHaraYXD+icdSnGh8HbTPZMswsgE5P88r0/7RXD7ZvVdvQ22JkCfPaGZ/zo/K2vH9rA/wgCd4AznbIMx9U4Ugpd7ZDYk7qXRZQOw5GBy5Ovc7GmZfw6HQ8MYZ0G0CA8izQ/NX1R7hOOtQN/Zyb3EYaSQqb1MuRAaU5KxqGiFv1lrtt/rAA1y5LXuMmpkBHcXLu3n3L/82JmTL9sjLL4Tlf4pSNuFMcy54bjUnyhGsV/3BvEo13hMTSF/25tp0CNfR9P6WvtjpLPST1pdwxwoE3vw0B6E77EZUlc9Cqyxl59TS9MRKE7Xs4WH1SBdcmFCm4h4TgOzN6StWb8R8U9D06+DUUdlrFkTs6zcfsHYyoLc7Pvyc7KWoJlRHIKm5EFyo0OFccG0o0qWVJ1ranqGYJoa4ld8/fWtBXlZcziX19IE5I07Wg6huIQlTljw8HM9UUwR5pxb8ejRZpiNKZiStczXf/A8x5kk1GlUTQi+AYEKxrUetBIcY+yxriYmM6adUbroyf7OLShjT72nB2ZOzvpMWhYN1lWjUxzIVl+rQ0dIuIrq92dOnfCuJpgPzfsNhXnZ18+cPiFm1SaoXlPIvTBngi1dGa+itHFd24HWr7y4eGLA08xfUX4AWpafgxH/6FZeD9fVWNVuAw+7tL/jxms+LF32+EAaGF2YkzVeChlr8IAR3yI5RktGDXp/3Zm0QJoF/RJSb0XaqsaJFKatdkb4rEugwHZDl9RRwT6DBa8kXcMJIw5mplCDCKh2QNeh6SCI245d11hPSgctsTZ8dX2VcowCQgltTfyRSLG4UzPNo9uaOs63OVeENUmepGZISOiZNERHEKFUM7jggceObfGHfuUOiChdUvtr+1x9lbak5kZhimXFZ5zxGlSDYXj+WST91dsnXUzS5SKEKUNez9WkmJV/U6Za60yaoXshkd5Fdj6Bbvmb0vLlyqgTQu4CM7iF/UqZ3Qz/QWf8K9sJSRaGUl1IVy6rqLoCTHI7GPPJwpxMNXhYMKkqRGFudhHScxRdu4Bbf0jJP6BV8wW3bVbLbEkulP7aHtBvI0uHESC9puIdbZWqovZyOkPXPgOtx5sohGa0LOeRG1SL21HpfqMJS02U51JbBVXjD9SRiEq3AhWYpmJErSlp0YguKsc1kJqKRij75PzrrvwpnluMmx9ZktvjCwm28cH22YaOOCVt1fq/q1HrjB2RbDOrCks6J3WsEyMlo+2l4OThCvdm02pJq2vsYd/ZaMxIuxIF8xitA/Rpz31JR+5LaaUhegpM5CQzo5KMLGJU786mpEDfHq3kC6aen7qqcZYKl8D/d4g068yrrSXGJB4jxlRuGle1hZixfkxquwGmUmuxhPJrpsPENe7BpJGmdt0JaYfQEr7UZEEfbRn8wTo2cG/ynrDD0Ihjd9oH65fYbGr/tvRNHmgzJoMxyL/VCocJ/G+gjTmZpiZ8EWMQQ1GTrnPqhrAdwWAP06UjIBWgMmx1D3hshfDbiggjTadhsq9NS346YlU9c6UpmO4TipCacqgKkW/uJEipckCP/ZTepyoKE1c53t8atAhNdF8d6XXU56j6HaP61px+yAjcZ9zwrj4Ydd32bNR6rNRDgGc774sEOos7GuQeHQ+a5sgasPHCt88nIfq+vV804r0nXvjocP8JqAQ0Hpd2PVHapTbpfzTqnM4K8AAv9bRv7HB0pK9qGOgeaXSuaxiIZlitF/PpqFF9IC3FM9feeMb8RStOJjdC6qqG4TSa3ZRivuNkw305YHCSm5DbGs9wnL4VoAdZWv96v/+QoRfNrVyhFin6cGvrquP37k2m4/qHHooQO2NbwCxasUJNAaZZjZ5+x9DgeG3DtkB22lYtqR4H3Y/Z0hL+GM/OXVx9e0lF9TXklnG6bXjMLa+6xX/oY6dqfYcm492KeEUVNUNLFj5w+LzK6sgAahhID9F04U+2NvePjttFSUXVE8ftCIw8aNCgFFw3kVtpZc18Ckvprv86GKM24V2Bvn3X6N5Djrlu3pLHfk5uVEmSDh0WWdba13/IUyWVNZl0HW2lEyN6+h8T0d/nVdRkrhw/Xuh9jh5SUlEDudMGT/8ha7ti8u8a6kV+xpcSHyr+kNp6XK+ns7rWZIPtTNM50j5w2FXddwWa4JZicM579G4ymDem+yFsyWsgISO6JDGifbZhavJRkpxkFFF/puMcQUNG+pck3d0kx8Pc8trTqWO7ODe3adaUCc/qmu7MFJUmTUGgI3okN0XkbeFO9wy7lXGWTJdMaHuLcy9rooPukSNJz86eloXKZU+hxbMqjahTx8+64eq3iqdPoE71SNo8Xo/0GMaPole78nh8ctCAHtui43bBmHxt1pTM1TdNnLhbMpEKI0EtHE3h6N0UvwoI0LQSvMtP848KpmQvnTX1KjXb0TugJtiHNXnd2ZhIIH1T6bVw4ZMxFSFjW+uTMJxGzK94RPWnEjejlZRkPRfmZtJUarUOfOniqqtxn+rrNzjSr/l9g28Ym56qvoMDYSF+keYsEE1nda0koVSFBvtnbNiVph1YpiOOem8dC/Vke7YfMWAbLeDvOGupqxtWOJcKaErss8NraR80TID9HPnU2QgG/ei4kaqDn9QNGNeHmdAhtpwwOqZmR0NnMmb6K6S4vSqXZAMg4Sa6Ui8aVMg0OBqFpaxzBSaPp69NpQ/U2N1ebv4BybWYTnkkptMehH0tIZPjiYqKlZGFID7c1vxLipsOx0mBMz3SJdXL3LcV7xxBFQCSLLsMaV8Aqet4g2JSqWPRoA59IcNDacVIVAxnpqvQ8qdkVgT9gb9JD2/rgpNSrchmanpkFfUYMK7oKHVathXg2mnq/B8AtzTxTyI3Wlpt1Or1kbXtogH9UBWWhYDU1KvyiciF/aC+3vzTUT/fC6Npy9rj0490XGOBuOy+3LaCT61rSIJLvfsa2hCBKgapGzbkF4f8a02nqQhu8z9Ec9KdW8rfheqCa9tm52WvKMzNWq7uHbgVJH+qPTsxAineo5UoCqZkqolwbSkk4kkl/V03LrXIV5bSimo1wQ0psU9AQW720j2s9XXkV803OrZ/j99T3HSoAA6EkC84l1qz3ud1mv+DRDFIrqp8pJ1mYjreWi8taUJpZa2am0SgOek7wv7XNcMw5j5YNYRzVly0cmVkPEJ+TtZYKUzVPTWvvPZXIW4tpHDS0sbQnPFoZRaqRE1BTubFZctqhkrNd6aKz9CuLH1gReyCB98ToHOxByClqGg6TPpyMeKDhj83ZqTeC5FFS8sq4IFOGSMav3nh6fOnvPTsCzuZXDHqvYbIerTRCFjifsQbQpMSo89APx0p09K8jV65FK+j2ZAQgHKjDLO8kQ2NMZ/q2sOZcDZJfatVk8fs5VRw3aHflIDMxOzjIjShvqejiTsFOt2pqDwsPzdzGnzuxf0imHR/LMiZoHQ3pP0BOhfkZQ+E3x2g57H5uVkTyM0nvbtaDuJhzTQVQyIdJ6GpvDQc1Jo/3NZ6L3RRctZmTc28kdpzFSY3KwXMPV8KeQjeqZpbU7PizsXKRVO/4OGHF0LiP4MyeblgauYjJeVVj86+Idv94rSkbFHV2dLgSocmBLV9ausXi1snFk+9NrKwGtJVKDw67b+zCPTYmp+TqXRUGbQmzc7NjGyFUFZZAzo4xvIPFQ1jRtxYPy41ZuOiBBL4r8CGscemOpcJJHDA6FbT/N+OeUtq0QIKzWN4tdsmX/E/kacEEkjgvxf/sf7U7xNCiO2wBbaZ4VDcdeoTSCCBBL5L/KC1M1pBVHBOQ5rPloz1xHmj1GTVHv++Zae8+0X0yMYEEkggge8MP0jB2ZCR9hZn7Cf08V11WeMHVxYy08oYSyE3aKA7dGGeMGLNxph5EwkkkEAC/y5+UKY6Te1oyEj9lDHtJzRaSQlNIFnnWi/D0D2cp9A3WGoNONMONpkRmW+TQAIJJPBd4QclOK2QPg7C8SgSjWp0BG2va7FLB723Vq+ZeNuE+RVPHmyarYcwzlNpcubI1Q3/tJ9MIIEEEvju0G1TvXFs+q+lFDPxhK3T0WA5pu1IW9UQWU8iHjYOHdrL7OmtQfjIsGF6qastuohOCPk59zixbal19WqXnYbjR4zULPYu3HqoOKQM9//myx8/VLi4yOvznx8MBf9UmJN1wGvY0cpL3KOV4m1qpGlU+hjjVknqBxvi7q7vgtJFAlwKdgLj2lBowwMQgQ/xWIhst5TsC1w3cMb+IlvM51I3dFwR/0Awr6KmRDA5SBNSSK4F0Ih48R40gswQUj5IK7iXVKyYLXTvb++YclXMyvpli6tyhUf/snDKhGeLli3r6w15ZmpCO0w6A/VoKzPKvSW1F6P3dYuHkiXVv8Cz2YW5WZGdiKKhZrQLNgmtHDR/9iVj7On8qRMio1RL7394pObxTEdBDpYap8njfyjIzWrbggGgWVHe/p/maYyfifz2Qj4/4pLXzMqb8BcnSAS0aoAZ2D0dpfZjJlkSbJIPQaLHZudNVGHt3Z/k4bRtmnqgDQz0yuNMH5ifk1nguCncvbjmmDCXd9L8TE0TFmc8AKqnEL1QHz4Kbzu61Nf/80Eojyzwnlp2wsX88upfWFxehbQMAnF3aVL88diBPR687LLLIhNnaOg4KB8oyOuQJpqoszAclnOLb5oYM4ckGmXl1RdIzmjj68ORxJ2WEC/Pzsl82B14SSgpr5oEvjyVStd2sUfnI8BepDkP2Y+EJdCuA6jcmaji9sBemoaAR1E+nvycjmVdVl5zF+j8Bu1w4Dh1QMmSmuuZkOcjXQeBDjRB/HcFudkrlV9lzS+lEP1ohDXduyhaVNvLa4jSApVGKr+a36AOBWlOiwoQBdq9waOxhVRhqZyQuQDSnwKaoJjkpz3F7pJWrW9/octr83Mzi+mZ0srqS1CqF6nc4UdRhWqR1HrgnZfQLU3a8jYz2rT8JPBgCDz4Dw8TD1Et2S/qx6Sm9/YY6/ZakfIGEekPFUyTq9NXNXY6A4120/Lp1tZm5IVKCg91PO8PUjYah4THDvvDpmDDmBHnJxnGi60oTJjloue+bedX33jPVf4k/9WhQPCpgtzMA9och7aku3xs6pfIzSEx3AMQ1wTbbcLpYv241IuQpWpowL0jc1baoX1WFXDRQ+ca6PFqyPJkZqxZ0+VOY/tDWUXNX4Q0by7Mu+YDx0mhrKJ6rWRaLhggZnQyKtErqERraQMkWiRKZ97NEBYdpnHuD/Mfqj3CConnNcnuZlxOHdo/6YxYgVD1R9D0AwjCyOjk++5bcRDne1tpolNJ5YrzmeRT4B9Z2W3Ropd9O3duYbSkCN0jjiowvhd5sHfEd6C2npPynxBIo2lpEOVWUf0yBOXmwtzsyFZ2hHnlj47SDMFpMlZpRe1kycQYd7NRF6UVVZeh0pzBNd4HBbQZaVLb+rUHLf2CBvLpgrysmJmFtPgW6kENBIEayV6yuOpExtkrHk2ku1uPuEC5vA22fbsgd6KiC+5pmPkwlNVYL2NH3To1M8IPyNNOqctR0ZuYuigtr74S76gMSivV3fqFAGnOyiqraQLg7wvzstXqFiWVVS/hfoG7Jcr+AIFCwvTSgpzM/c7FKa2seQmi6WMIqbMYF7fmT82ONIyEssqaeSiXM1CGkdmthKLa2l6enWYabW5VUl49F3XkGNBVbZzqghbdCjH+CcpLzThFOVWi/jQX5GWrzVQ7A813gkB8BeUYY1HT4lwQor+F8FdjeEHfu0GXQKGzAl17zEWjqetyY7AXP7h4QtuEvXsfrD10v6Z64/GjhiMRddFCk0A9jCSh0Q6NacgYoWbmdQYKq+SjKyRxpiVmaGowmEUddN3+PnKG6Z2yPSmw9rj0IWmr17/0r/fXGYjzaQPNv8m8PXUmd+ESdVjsRpoGkKB33tQlNmSkj7ksI3UfHowRmnajoGRcB9SPTf0ZrZonLPYcKrUSmm62dFxRvvDgXhzbcbGL/GhufgS4bBFqm8ZfeHjY3jnrW8Jev1JCSZSRlemiQLrj5bTXZVl5rTpQoXPx/mOQr6jClK1zK6qmQHOJhKNrqoBOgA6Yf3/1UcLUPpchfoHSlKR8/cOtLYsdbwWPNLMRx29Qwb8gzal08YofB3xe5u5OFzZCb6AFh6ZX1VJaXlVDzL7P2tHXFZpllVVno0yPSzH7q+WPokEb2+KdtB+VsgTmQaPCdb/VbyZH9ix1MSvv6rUkNJ3bDihbUj0BWtBCCBUI8UzSpn40F5qy7dsOUqDYOpJFTd2Ncke23gEHnddeaBK4J+l8/F5He0HRPSwEhsJYDsHiD0n5GoRDZCG5TtpjAhQr7R5fwHdYtNAkkIYFAT5c1/UZJc5UfDQw0JTZGDSyJ82trDll7qLlp5D2PePumpgGIBrITZ+yytoT5lYuP8U+ak5pv+BbSUX1raiHG/Jzs3JBu+FS6stpOr3jrdGcNeTv2lCyON1xioAEkbsjIKHTrHZOg87BeafrKiitMgpQpE+lOuIelKc5Dzx2LPnNnpb5Md4/x7tHbAV/vjKvsvZqWmjupslXf9Plwg20wLA0zWdRSiSolBsKU0kK+99GD8MogCb4PoRaBxWaQAHpafWAQwhTiknpXaz52hWgUlraqsbxzq1WyrRRxNCwVnd/NnjgSIiM1zaOTWemkLlpqxs6LBFJqD8u9bIkzp5sor0Sgeg0unm1fdpQn5H2Igh2vpI6UZ4IDUtDuyFtdf1DjlMHqKFTTP+zToJLylZuBQalr9n8b2mbBLvx6gjo44Ix/YnZeRP+6jgpoJU9D8mNaJgozyQIDTUvLxr5eVnOVSxo6UzLbH0TD9Yxr3wOlZHohfqhjYMQDEDjm0HhnImhMbOVwXwPwjQdtnqA/6ziyy6jeZQxO2mXltf8Zt6S2idot++gEXzbE/YN3unZTnPw4tBJP0lyoWYx4+VvozzmnXy27P3UU1oX8x2p5NoKDg3EMCm0h1F+/0I+/qFYm2mGLtmfSiqXX1iYc83vnaBdglqtdmrFe0JyWuxPbZIXjVC45QgQv7e7gR6BjH46Q3iOLl68/CfQ4naEjNYjWbhT2Ykn5JdNvhbavDlmuVYCCTohZNjv9yptHGF1vHP1rNysDunpArvycyZ0uikjmc0wvRcg7vcV7cjal/IznRt/L3qjyFN8RrGJMg5B2+V9RTKtwxLpqmsPNDT78BuzdC0hpDOdCRZZyoH4vL3giwdi7rbJ2e0RVXFJ7RDsndl5mfc6Lh2ARoGWZ4gs0UCmO7TorV0KzpFj01aDiVKpw4BeR5oTErRUs0RlksdYS0swUPKaLYHM89/VZ6SeRatyqodj4CYWZ7c7pbN8fQsIwXYrwSnkHs0w8BZGa4VQa1IB7XB8+qqGmBavISPtLi61W5so3XjOFpSUxuirWKwbmzYZ2u/5tIQDHgFIu6QGwHo5bdX6GAEQD6mrN3yCkzMp+T8AyoAUHWUqkcm5JIDhwwvKHz8+pAXVEg8G/kyinml8fcdNEzaoQFEQ4VZoe9Y1BXnXdOi+gFB8G1rK2Z8YLW8cZfpe4pKfAP6dolnGG8II0Za1V4LaZU/BpC+tqLkJdLwXQu82KES/9Wh6CoTPNLRAakVQ2pW05MHaY32WXAeB/AVqzA0+g38SFtplQor7IWxmFkzNupXCFkybuH7eksdOCgQDm9EwvA9GnQ7rY5cmeCbClSGTudCM0YCiSjnLhlRUVKTsgcYqtPAw2uVTOUYB8ewqubc2rfDmCVELNnYPoW0f/9jTb8iDMMNpx9Kpmhl+ARVkGGyDh5HnYEgmHeQE7YCiaddQQ3cw6PMBSketWR0P0CpPQPwvgjbPwESe6msJ/9FK8qeHJXsIvP1lfm5mZIUC6v42udllXW8PAeI5lx1AfZIQkpW097bjFAGtZOCtH9Iys7z60Pl5WTv6G32P2t66ey00uTAT1nWhkK9RT7Z+zqV4GOXycGFu1o0FOZl3Ib9nQdverAk9K8mrbQpY2hXSkguRjMga5FRyYN+jaQ0fmiJPvCoglEKG9VHx5KzICrQKqo52BG8vUJkcPLd8xekUF4F4H0acMXta1mvUNWMwz8umFa42WHgBhPges5mRlv1NJ9GTcEldCqFyvXoPQtE+0iZMibRVDWotlsbR6b/wedgfSHhSJHZy5K7dvn2HRw8+j+njBNwXIvzdlrBe7k5pgkThkQf1+wd78824jFRSXnM9Y2J8yNJ//ZuqkhSIzHV4Ux/VQkn5Tlpd46kbjht5viXFdai4Y8FIR9ki34X8BobpZT2Y8Rb1nVLqyNd+XpydVrf+T41j0xxS2IKW8oG4/4yGQi2S9H8FWk2ruLiYkhadoS7d77xTfetQ7mTuN6Q/1YEP0urrJZ6PaeChXTA8y9q7R4NWAyPB6Nyq92np6UY6lIDoPtBo0Jrjhx22S9KaOY5TB9C6OoFAgE+bNi3kpr0zuGGnT59Oq1dEwkanvz0dOgBhizrmlZbd49H5c8BAR4SNaZMU6D19+/b17Nw52iouPqMD/3aVDvLritYuaKnBr7/+2ti5cyfeURz3HXCn+Lukm4v9lfP+0tVZnmgJ8L5rWvWdO/8R7jRuhNm5Zo2+OE45U7wN6ekdeJVWm2sXtrNyikk75fOyp56K20C0f5Z46quv+oAm9pbgHRJBaBg74hI/N55xF/WiQHjJehFiJ4xsaIiozhCujyLBV6kU44c0UrRUTWmrGiNLJJLg9OrmVlpYNhqUTepFU3HbTgokmAi26LL9IeS2pZjGcFqtTjm2A4Qabdp/JXTNAaQdE3xQN1sscffIuobboAmv0BnPJmFpv8/+9eAcluIFCNaL1o8efYzPIza7WjSFIIpKZvzMZOam3kz/dB/188ITeYY/LQup3YL4FyJYAgkk8P8ROkhbCJmfk9AMRgk6+uBBX2h1n6/XhjFjDnePJOnNhRr2KQ1UoH9bMLEUCNQ/yPHjI/1oLkgYRc72IwqUCDrce5JObW5wRdulnKPw0ciRA5HWLz88Lp2+kNyYovMBMDBbIdoWcaGNHfz+OkZCE0J1cg9dz3YFsfpFoumjU4iJAhKaysOB7a8u1ckSYZ4+uOFL9dGHQMlRf6AL77jiYAIJJPC/jxiB9HFa2iGtXlkPlcrelI6kQ0Re0IUrfgj2fTTsoPQVXNOCQs6EWb8gWuN0n1BnqV2ZVtegNq07UNSNHt3Dq4ffgck9Bubyi+l1Db8sfuiJfMNqea5gyrVq7eVo1I9LG58s+cpW2uAJ93h3q0/XRgx5vyHSL9KmcdpikfJLWqXg/Oy099f9CUL6D/Ql3NXBKQxtghO2RPqwuoYO7/xPYP6S2pOFkLfCGhgMdZ++UXzBhFiSn9c2JGTBww/3NIPel4UUfmqIKP10hpXi5Zzfmp8zIWYVVjJlvP2HvArL52HalMVxjmDektpbQfOeBTmZd9B9aUX102jY+hOl6F7RFyo5qLeWdjIqXfRImtSNclCsF/kjQACkW8cMT03+DVeprTAI1Onuaea0UmrMOMG5lY9erktrMuLsJyVyq7HNhqbfPyv3ajW0prSiaqEhzYX0MYp2QELj/YwwxHV3TLkmZvwq0nkdHu45Oy/rXgqHFFaiDA9DXmJaZeT7qfzciTEjBKIxb0nN9VKoL/o0tZfByvoH8nOXOyyKUEqLukt+PSihaEIUp3cgbcnIX6cjPuZULD8PebtRMO0Qjowi/CcMeS3IndDhA1BpRU0JlXthXuxQLUJpedUc5K9Xfm7WjY6TAsqiPzeMmlk5Wec6ThGUlVddiPeWNlvWmfOmXxu9CRLiW34W40Yh8puMvAKyCfH/C4rKijtyspzliGMxp7I61ZDaby0pprvjaP+XEM0ztOD6FpT0AKKNog/glDwC2sIi7h1iUQqqis328cERZu/UZOl9ghnWLtr3hfzdF4Jhv/VXdRqwrnu1v4DlT9ZMa+IzOTPf7tPz4E179mwZVTB1Uty1rjcOHeoze3o/R9JCqb37D2rfX9qZqW5JCM66dX+qGz3sGI+uf4AqcJDrT2cKgwp5FxqB23HZJdaPG9bPsvRHQb2PU+sachBHm1p/ACiqWJni01o34vkps3LtnVRdzFtSPZYx/QNm8sNvz7tSCROk87WCvKyxTpAuMX7leD1j6wU0yuqfkAobISDVirH2QGCORlX7MyTjAAhFpalDIO1AfqZBcDxG9+2B9/8I1srboW2bPdH9WvMeXD6KSe8aKyhGFdyYuc7ekVbbgPepIS809MXS5Wapi2Paj2Oc9+Cjo2bdcLUailRSUfOXsKZNKobgovXHw8wAXVgDji+QJjWImUCbmzLJ+kKYTCqhcXim3NRL2zswNzc30vXUFWjTUbD000jfoYjbZX2FsoraBWg4Ti3IzVJLPJdVVC9ApdidH7WrWFcoq6gZang9H4ZM80eFtK1eFGgcKg2pcm4VkOdiMF1vrmsGhGe/gtzs3zheCjRuk0kOoSt/xXRxyqwpE+nDpENTQeNUY7baJnehy5cY138FC+tPO4I7Rt43Y0bkO8Xc8uosNBBzUOYx+3fOK68ZL5h8wvCH+9DmBI6z3Qg28cb+3sCw7SH/R36/P2PGdZd3ubrzDw2uXFQ7Y4AhlNAkKA+pbaYtpekYvqpene2jHvfuNfw+aGAgYCZpYChI9XxQndnCVmadgHidfsE2gfzvYGRDQwiC5xRNWDdrhpbTLDw7aWDbloMGbWsYM+KlxrHpxe33YR+2aVMQGvAACLgjOvvI1BH0dd4OmrFm48f1Qxv7QeDviRANUJKAabfRbh71GWktDRlpd6w5btS49eNGjmg8bviodWPSroLbm7RBgxSebaADbUZww8fjRlr1Y9Pn0H71FMWBwKO1TsFLV7YXmoRZU7NWWULMNZnZtoEu0w6DgJtZUlkzq6S8ZhaEWUFpRW3ciQJqjBeKimveTFNa1aWV1Z+TMIbQ3KV7+WmWsBajkKNoSyUubiTNkw4IjadLKqufmPvgE0OcABRfB8y64Zq1wrIymUdGNN7oYBYXf0XMt8Ub/O0KTQVYEVqwbZ19ahh1T+As7mXTkJZWWrfe8aEGLgI07i17ZMqjlN7IUVn91KJFtbZm3A7g7JW6lJeBNB1YOLht0yww+GAaSE/3CED/PytdUmvTHActvz7vgSc6dO0gj8i2vDccCt/cXmgS2gvNuZW1N0MgnlM4LetGWAS5oFqQZh853gpcciRVrEYjcZiw9AdRLr/DO+KUAoQcjcn1yM8Nzf+LWVOv2oyHZ/b394vZcrIzBp2Vl/kU0rLEDHjUkvQuvE3sc2TrWvrYJ5l+YSAU2BG9C/b/ApQMaByTXmBobCxpisQVdIDJvoSQaWP+/SB9VWNts7AqifttEYnIGUtiTPzR/qLexm9xS/BbIG31+vvTVq0/0bdl4x5oR9rhn3/SIgwOoSLzuFducjYiPiBEp5KoEf3V/7KnNAta8kGWkJcjHCwbJy+4oXFjaBuS4FBsSOs9IUSjJvU1aEsehftPm1WtdWLHQ620wa0Q6yhO27H7gNb7rGQyMo41GvSFFabkVTD07I0PALz/K2gZ82lf1cK8zHn5eVmlMP/UdLeOQLRIptTD3qLcia/LID/RktpteD5p5vXOpsLRLYdqEjnMyaxL6UBlvbQwJ+uK2TdcofZHoM/kLj90BKNZPqjUNmzuc8B5NSIeT1/pHZe4iEkKQKlpbfEySivSkqSbfA6E4hOIOiYepCk5xJqupvRGjpys8dOjtnSKhmT8BaExte9se/gPGTIKORxwSvrRKi/IBZnZrxdMnWDTHEdBTtacWVOuUJpfNJBeEv1/xVNqlk9XKF362AiPzhci8SeUVdbIUhxwvlrnbAVNq7RDqfdHAC3xHEuwYoSFDNVOhl9E61dTGj3sNbiETRb4GsJdcqmvRNrTSyqqYrpwouN0sWjRIh8iuxp5f5Tur4dwBK3fghKTouva65Q+xqxVqBnBHeGk94oqKiK7Gv3QwRoz0mb4dX6PPQzHgYSVLbXTvs0iGQ1jU8l060uEdqtLNNHJjQ4Imm9tqncGNZfd1J/lTA61LPnPlWsaf1QcxShdYc2oUYN7euVH0XSgmhbk4uzR73eccumiYeyIm1Cr7kIFUDI2HoMRKM9q1IEQFXpT+BbSgG2fbweavtjsYRs447SUXqUlRTNE/Q2ohYf6kozjb510tRqbSKY6Tq9BWHbbVB+77Zcm9JNRaoZOO8wpXz5KZ8bdVCHpHpVjO9Qm4pN6yABV5OAdase+zs/JvodMdU1nf4MGtBxtCwLwFBADAkjs9HPtxzMcjdI21eVGCJjD6Z6w4MHq4y2T/RW1ea20JI2B7IcY8hDJHl8rG3frrZnNMHP/AkIqU502bWS+5LWhsBgcPb977qKqIbrBN8JaeKAwNyuXNnL0MGMd6FbLoaFaSDcJYCp5VPr3CqZMeBIXHYpy/gPQ0hl70jStP4KBn+KcHY3WcwaU0NfD/ZN/TQO+KRyEB0x3uQcmtLPz1P6xoPzxw0wWbkCaPkZZPqRLPUkwK5d6R4Ppm4d56geNBAf9s0cPMYD28XMeiwBa/lZN5+cU3jDhg1LaPFxqv0MjGTMhA2U1J7lHyuybsi9R5QRB+QX45dr2u14RSsurF+G0oyAva868yqpMofGHwNwrwGMeEKY/jvOYlO+GWPK57n6DJRXVy5HeD/JzMyvoPho0RRQVKqdgqt2d8UOHIuAPFSg83pCR+qyH8wvDQu5AxVjgY+GqYXWbYjq3/5OgLgLTMDyGCWPZMCTOYepacLwTSCCBBP5vAaH5/LqMtA7TBRNIIIEEvk/8oDVOwpzy6gt8Hs/vYQpq4VD46tnTJ8b9uptAAgkk8F2hfd/6Dw4G5yH3owLjrNMNuBNIIIEEviv84AUnk1bbAsn09SWBBBJI4HvGD15wSsnClmXuNi1zh860Zsc5gQQSSCCB/ULKA1o2K4EEEkjg2+IHa9qqaZc+bSJN3UQmRsCpWWrsDYvxeaNXrVtjh0oggQQS+O7xgzTVN45N/yX3aR8lcf6gh/Pjk3U9RTItn2lsQG+ura4fm/q4LPrhd0MkkEAC/534wWmc9Rmp53HGn4Vp7rXnqdiQUrbi1mCMewxchDWxIu2Dxmsc7wQSSCCB7ww/KK3sjdNOI5m4SGq20IySmxqEaZLGaGk1qYUFzTHnHTb5SiCBBBL4LvCDEpz9d2+bkKTrQ51bNXqTtvToqetaEreXkiA32t4xLMQWCpNAAgkk8F3jByU4IRBnhKS9GDGJSbUPkiaWHvHeWiMcah0nNPkBbPZdQtN26Zr1S/upBBJIIIHvFtHW7n89NoxNk2oNNqiVtMOkJbQP01Y3DJv7QO3pgnl7jP3g9TcGvf+Xo/xW8o5hdXX/Zwt9JJBAAv/b6LbglOPGeepb6ftLG9IbGmhX8i6XbYOMY099S82WVoaMjr9+TKrJOdNpjWQv55op5Ip75zx459Gfbm7UmPRpujytYMrEd5zgBwS1oDASGo16vL+7y9JRPuvT0jx7e+3Vjw4PVHSyPB4Z2L5dfHn44dYZ3V48uRtQi9/GgT1xinorCHTjXkdB9Q63hSFixkOcZdXaY3+7HRJofVAia7wdBwm0y2Z6+lOssx0wHTDEw7uKxwUtDHznnXfqmnan6LDrJNGtk3x1nhc80xkl2uLqhNZ2/uncRf46e7bTONtjv++Iwy8UMa0Fat91QHy+iOWvCMaPRxk/1XW5EDpPZwxPtkcbHbooPyBumsklKp/taNpJ2bZ7B/HUU089xcdH7abZgaCdoXFs2j+FSji9DX9Scsn5g2kf1D/sBIkLCLur8TIym2Ne6KbMzUl7dwLcJCg9193TB2l4Ceb5eSYCKY1TytcW3P/kNcPWfdBgO/HTutpEvzOsHzlstPQYc0B3NX3TSRNktPb3Easa7iO3zqBWmvdql+LlZ0pNjgZ1DsfT9r7Z9v46WyRjm7km32OSvzSirv6A0xeN0sqq0aD+TVJjII20kNagFDIZNKbVMD+kBXNLFledyHR2Dl07jynMW/JYHyHMWwtys/Lpfk5F1WW6Js9nnHNahlS1bsi0ENJov/dPPCAtVUywpfl5WZG9g1zQXkfhoOc2xHkS0hpGWv/lM4yKWyZftd0JopVUrrgBNLkAtPZqXK7XTf7IrGmZqx1vBcoLCuJ6ocmhnPEW8N0bgW1Ji9xtWh2oIpu7uOZMncuJoMNRmpD7UAHe6OdJXzx58vFq2+GyypoHdWHMoS1F6N5F0dIXko3wrkd9mph6W+7EbxxnhdKKmvsY12i/I0TLAyqtoJIUlo9r/H7Ke2llzW0g39uzczL/Zj/l5D+g34hnTkV50RqWG1BhlkSv6D7//uqjLIPdjjzdgXh2OM4KZZXVl6PCWgW52TGrq0ejdNmygTzkywHfnQze1UHnesFZ5R1T2/bDL6qoGepj2iy832PrAFTK1N3FfJbFZs6elvmxCuigaOVKr3d74DZNimEORyA4wiuJIT9AemLqQ+niFT+GZ56RdNB1t0+6OLJ9RjRoDVeD6ZNBwHTUh5Bk8gMWDt9fcON16jtESUXN/cxnzCu47sqY7xKli6svgZrUOz8newXtl6Tp+hy8f4rjHYOSiqrFYIM+OpJpCRGAjPcik6h2mp8x/W6SC6BpAejwNurFmxQfMzy3CyYHKoo4pEEmGRNypbtvV9kD1efBbyKkZ1+usS+g/Tx5R27Wyw5lusbajBGTILBoC4zjwSw4aydojI/DC675+LSj/U6wuGCcjUEmLsNxOTJyOYinDrpGWagzgtnniHvk+A0kwxI7JuRLaAU+VGwwFIoeh9QGBvr0D4EYJqQG5BNCfAsIj0ELFV/kvp/Sp3NtPARzl4uubhgz4nzmk1uQpFqk4VrQ5wQ4H4Z8JYP8ych9X5xTQeTzkfoii8l/NGSk/qNu9OABdgwHDhnUafuNlyGgX8DxJcoZdOKvIt0vgtmVtg05eCz8YvahITBD9MDpavuOWhqG/LGDNclrDak9KqT1KLfko2CQyOrxnaG08tEzfL7kLBA9Rji7MIPeJ3XJjpVhdrNmWWV4zwmBsBkRLKUV1XDj03WLlYHXb+GCcYuLd2jRYSeINrei6gpu6P+AyPrIw/XJ4Id7UMCXewYEPl308iKfE4wgSysenYHi/yPK7p/QM6+TOisHn2bvMBu+hDZpzyrjfLKpm/ZGhFHwW3uKvYbxqzA3OgxfY1y+DvqAthroDX4QbBV47yWm8+e5palFmKUQl0D40SQMBVrp3Ax4PkUZnIyKeKfk2jTwR5B7+Jqy8kcvcIJpps77SSYm4iW/dbWxCKT2E/z+yL7piKIFDx8mg971CDdWWLIQNf4m1IwUQ8r1EOQXO8E0Q5OHQOhfrVnijxB/L1Ha6Uz8Y4aDe5xgEaR8GvAgL5Mov3ZYHBzhhfYinotp9ElLlzqfhvT/ElFd5TjHgBayNrixRjAtRAIWylYRZMhY5vF9M2/J487i2vI6K2zZykY0uPYj8PfP6JLpnt7g8xuUexwIrr0GY/RFNPzP4jgFz31E+YTsfJ57tK9VGE2OlxaEN0DxQYxM002tmvgf+X3UsrRH0SDWBsOWWsC7ZMmj50I1eQpl/lsuGW1X8z4K6QXw7nX7naYoTzvNaNyzNZt270LlRPw42z70d1LrrqSjcLPRdusc7lPRiMSl4m1D2xs0+mJ+WsNx6ZNIsx2+uqGuPiPtjxBUZytPJnvuED1UNAJiFEQ4YHOYVsDH45G9liJADYxNVRs+HTWqzz49/GAPw3OZ2msdoJAqtJOX9k9TIqk10zk/0ct8n6/LSJs4sq7hcce72yi8eQIxgepUmFu+Yruu8Wvyc7MonpjEUtPSAbT9VnT1RBAw4+b2O112C9K6LxgIFiBTU+ZXVqfObLfbISrrKUMGJB8cZZadP3/p0t7ONeoan4XTT2dOn+AK09x7lj5254ycK3fMnp6tzXmgZoyXG4+HReikwrxsdycC0qSOh2B4qfnjPq+j4v6UzOuS8uW/0HXtnpBgaVG7LoIn5R/LFlf/BmEUX5CRFUMkgNJkhcW0sGVdBOVgGZxiVm3Pn5oV2buptKJqCjfM5wuczc9c0PLxrp1IZh002w8g5FdCO4qu6DeWVla/5fF6fj/ngeXD3F04oYUG8ZRn4/bWPNzeT27dgTfFizKT983KyYxuuK6Bhv4XKCukob1T4OxWCbZrDe/Y/Pj+ulVcICPerjRdF75+g/sg12OQ59PA7w9C+C+LNsMXLnyyb4AF3gR5LizMyfq940w4p2RJ1fXhLUY93VCViW4FXcSWFW2YEC+UjTumtu3sCithKpSLP7S3PqHYKDutDdKYNS3rNeemA5g0L0X9yC3IzXzGcdpYsrDqmcIZ2V/uV+PctH37oWAC0jJjckL3Xg69TOe32S5dI/p5unYPF5H7du9ogmBCJbx7bXr6keSG1m8q+TjBerUOSgkjhxYnS+IANU7a+RLysZCuiaj22b6GAqvu46FZN/8GgaWEJoVyQ0byoNB2Rf7KDz+0NxEi95KWShu7qQDfFjo3KGKYV+02wrLQ6HbMgOnruL+RvanvgYFML9DtkILcCWUonGpTotVuB7y/x6YtrTF7Vs2cPDmi4cDybYF9dKJzq0BmvLIIAW6JO81w+KHCKRGhGUH+1AkX4L0n6AMGD6f+NWgaM0zLuqPjVrVM5k/LjmxBHWmoo2BZ/vNBwj/dAdMM2vMnpUuqFD/EAxiMhYOyw6ZjtGkQqUeEkgdqz0Cwo/JzsjpoRzARf4c8PadL/Vq616Fuo4HzBAOtl0KjmVtaXnOWCgh0xcgllTW/RP4PDxmBexynCAqnZdfg9BbXjcioEuJmbdCgmM0Lu4TdBuwXnMOa0GiLjqz3cPau/6ppsPJw0OoPFKI8V0O4RwtNhcKp2Q9FultQAJ3tI0P15sAhYAyE424OF01Xsly7hGQ7wTMxmxqS0KTzfquN6RVTDMZBdGTB/legV4bBMcmcX/vZyUck2a7x4T5DgsMFDSXyOIdXnbl9DYlC93RQGDqSGD+IeaTqlxv1Qf1H4LYTQYAAMpbU2hu0gJRDesSOfn1bGsam/+a9ceNgJu8f4Z6eFXiPMhGiK5XSDp3raNAA/MaxaWsNzkdEB3AvQScqDFLOd+C8HalqofSTP8XuvgFZpHCmJdg/HKfvFNT9DGL3LVm8fGpZee3N9lF9swxbUwSL3qESaRfyBGhSN7nh5lbW3DJnSe1wxzsuDKZfjbwtoGt/cEcpsjh6TkVVzH7hoMFMVNf6kvLqV8sqqifQbpPIc4RqsBDOBWGKYfa8h2MG9d0WFa1Q3T7QVJJgYg0HNeMuSk3CFTHVMSEGpp22NQkm2XA9LGod706B55yrNoCXYD6ymXQtBLtdCnYLvV95tgPt/xMfbe46THY09J3uUSWkeBQ/GWTmUscrcVrxLZO3g59zoH7+DhpNZM+lzoDSPQtpXl08eXLc9Wehxf4emf25c0sZ9xhN2sko21PmVi5XB+17jkKKmyFwrFnyQNWJdnj7mfkV1adSmp0gamM2KAEzNctUG7WBkI8Yhl6prh2AtmfitF/NtSv5hQbWufKpetk9ULY6GtP0fLTA44wH51VWTZ9bvlzVj7k4SipWTKO8kb8w5INMsmNKy6u/Bo/eXVZRcxJtcKeepZ+uACLOMt2c4eQm3dXQQvDbG+wVt5/LBT2uDlzTU8jA5pAmfhoU4qwQDjoHheWc2w7yo6MVh4fLiFlLH1gMyU7GZfNnpMQxUuSkXH36OftwerCH1fr2urS0Dn1Z0ajPSL3Ix/gVlP5oxN7FYuDubcU4jSR62OFsKtjLgMpQUJozGZc/8nB2ElTgk7nGT7EseTXStKkHB6mdyNHYoJLyK0atqe+wSdZ3BWmBSXRdSAbSqAP/UD3ALB2yCEcnjAWR244gcYAAV3p7cbUR2Ax7/+0yXWMxfVwFuVkLLd1Kg2BeBuHwS2ayVWWV1ZFNvGbnZr+leT1DNJ3BZJeDEekbnn785aL7VrgNGRNc7zwtUjMNVTkGoAyQteRuWBvtYiupeDQD2fW5m9LNzpvwF5RkfdAXOEMF6DYoYvv1Aq1WV5aPzrgJvrErD+BeFOZk0paV85mPKUFDFbOzygnBrOOnc9qgRYF35B1AEuf6BDhkg6jZaJSyYbH+vOjOO6PDRIAng5pg1zBNIKz9DEyV67TTT48k6aiQ/06cXimYfq36cNvPCC5Bgs4oXVIzku4JqB3MQtV0bjsFIo2bDnAltSuOXzB+oLjo5JVxnCXqg67qCQpO1REuxzl+s2/I/ihosRM1Q78UL9+Hxn65V5cN8yseT++yj7NhTNrtOsqYVChlHFPKhQxDUnhc0UFCBJXt4sZThs9J/duGuF/VqKWn8EQDpI2ebEpf1fhXx/tbYXhd/WpogIdOf7B6IMVKZBbJKCcokjAhxgqP/LJu9OCjM9Zs3mo/0YYvoZHuES13KqFJTzolQjmiSzpTau0rG6vGjDlIY+HbXBf7ETuUJUVDULT8eOzqTzvsPgjQV+LHYJbPROA7wSS+JkvMGrWmIbIt7r+DePVHMMFQQXfCXHzQcVJQOymKcOxUVKm9Vzg1q9t9a6WVtagwon9wj3gDLbB6OagAfrCor1tZBS6cfjw6nr7nnqX9gn7/N/Pvr14w88YstHcQrvZXVNLO6MhBq7/a6zHOnpF7+UpooJtR/+nDYXw+YdrYMBNbtK31Adn/mM2mqdEoAKUFd45YWkGjXQaF5vCS8qp3OZgGnIkA8hAhoP1p2st2qP2DkQnhcARq4odQiDuY0C4smH5M8tXU3zhnSVVMisL9k+72bm391dzyqkVIV6hNvLYD096EdP5N0YoV/uKJEyMLebuABn42l+LPzi3las+wAf7ruxgSFQO8tkdBnK4GF0UVK1M4a70YaeSlldXvEgNsD9MQa9YKFZG67jIpnKWJv+mS/wqXd9F952D7oGx07EpgrA9Iu8u5AzojSByAIToAj4uo5gjljUYza7FzGxfF9nbR9NGVjjlllTWPoA690Vmjpv2NzG+uTVQfhex/pSlBaN6OuyYSVQTVIDA2xArqY2yXdkDb6wpZBZX3AyBAF1BjI1t1at2phZXBXnazT0lGUv0e7n9Qjh8f+7US2GM1Z3sZz6BUEHNS6twU0lm5O4cLPwsv9nFOc+UjgUnTRHv6btLOAeM6EZoRpNU1zIc8Owd63bLUY9Pvdpz/bcQzP3X8wSTs4CGF1aG80cS6Wd8vqMKA1DPRLt8AzfUOIcSdgos7EUcBUvJFSWW1qmxk6pYsqTpXPeTgH0f12YW27TP6kkz3pRWPXqc8ooDU/QW/tJ0xwO7SvZ6cu6AV2vdtKKmseUwKbc2I/kkb6cMPMloB7X7+vCWPxfSxESAUr3cuUWxtWS0prz0OOm2GrvMrQK5iwTjyIYsR700g6ol3PfhETP8sQUQ9H402c1LT+nsDf4Z5t72korpDY4TG4AyPx3elxeUKuid7MLr4aHthWGIXoEyzcPy6s8pZkJu9Elpni6eFTXecIpgPuiPOXwR0/pzjBD7VWH1zc9w+v7jYD0d4eXAs6thunWt5imZcp5EDc5HmS8FQv3CtBqZrJeCNk+dWVp2tHowCGoeJpY882Z+u8exb0hKR0QYEZyTE5UhKpAE4IMRVCWl8UqfGQAcUo7ycywiglPwDDWX/TjXOvoHeI6FJDaGKSYVLtGwRYl/aqob7GjJSx0Gdv4rKnJgRWikNnroJt2/TszGIKn0Ka/PJfkrmAMA4BCfZJZyJb6D24AXRkV+8fs0a6u+MaMIfZGT093OzMuBM3XQ1S2oAlPbm5JXS6kZEfaa6DEwI2uPZcNh+oE+T4PzqYz59s0OrHw+pq+shGCAc6tp9w/g3EE/jpLZeZaQ9qOeu3UbFyPXRpZWPnSZESD1A5q+pC2P21I5fG31a4CKQYF1hXmaV4xTBvCU1KZaQ9JHowVCSmaYz/eXSyprlsCnvMQNyL9/WkotS8hXmTfiA9jVHGheWVlRfIzxshn+vtimYpJ3HpXa9ycNKUKqxduXV07ihr5qzuOrmXknex5uCwUOZplOjM9Yf8h/palD0BRjvulsTZiM0ghukP/yibPIOYbq4D/Q5dOXKlY9QWHtYn6o4KEbrOpCubFZOVoeKiTh+EQqHqCtCDYVxQX2c8aqdUh4cTJ48OVy67PFxWiD8OfJ3FKTWHYYV2mkyIxvtbqkIBS+5Iy9bMQD1cbbvOCnOnfjN/MrqH3GPpyEU6nzrfeTlDBT+2pKKqhM9XM+HHdgsdJEHJfA25Gt8cc6EDpZWd9HG+Z1AyjKEuGtWHB4pq6x+yzB00jJXFE7J/rKsovp8QzdeLamoudMjQ8tMb1IvaZrFqEKXaqGmUQi3zdDYbFNY9aBXT93iSxjXBphMPgSqbsrPyYxYZshXGI3jONMK9bS7aSDIuJChZPGPeJp3B6j6Ha1HMbN08fKfwICODMhR/O+xPicz3dD4zWjsnoKSMMVobnozkJKUBuVnAcp7Rqcap8XE9QZpWI4gIdYAE9IXO43rqsPX7rzAD7QorYeuX7IxY6hqQTqDy17que8IoSQ1CBwap/Bn16zsyZn+sySom/SOXobOvCl6HwpXPyZVfbzwa6HaYERoEqjDGBVCyncpry6oMri3KaLll0RzcnAFqvKT2hv0sYou/y+Aln4LY/xFrb5/TH2GBvQZ3Dv0n4qgaEVFfsm5BdPJOpw8mrRmQdDNBO1mCmbNBFNT/1UHQIs9QtflZOc2BrOmZj4FIfxiScWKjFlTr3of5gxMd9kESi9jPu050O9QGZTqK3px3qSv+nkCB8PtRW7KuSjDV5gUlzDdOveOqZMig7cL8rLKpTB/geL8aXMo/AcIi0qk4h8pZr/DZ8y4nPpWXbCCnMzbUDJXIe+/lq3Ga5ouYC7L34e3fzzYFbBCWM/oIbkX2gyKj2s7gjvmq6fbIcit+XjnTldzaoN4kwtPk3MTARrt1yGQI0OUqAuCCfNwVLjPUTkesbj392iaR1nMOmFWXvazTjAQ3iIzNHLvgoZ2mWZgOiKOmQwQjfzczE1CsDRYPdtMIWotXYDG8tCwxUYX5E6IfJDhHmM76PzcYaFQt8x0r7efiXoQGYLVHjSwHzT+SufGW45TDNCwLkDtO865RTqzXjZDoR/D2kgzNc9LWtisYUL7BqKlX8EUu3/09qkTNkhDOwXK2BBLt14IM7EYFexl5DESDwQa6C4fFcIsI14lPnV49faUVl19sImAsTd1oUcmWrhAOf0JVpKqr4ZmNWlMPKbpvIDiId4HLWcKjmuT0UctNN6Zv0Rab0WeMkNJKS9DqN+Bxv+m/JwJ90aJijbI0zTj433p4QCZIG4ISHsw0zkjPmj4M31dHrBn2x4QONn1pr7QkLBqR9atV/0bLhrGpt0NwXSLa+aQpMb1ZkR4NRNxh2/FwJI6eNX8avT7G9c7TjFQMwoMzxswR4qp8q7LSCtK4szuvwR0T6h37yav2OHT1iMvy1Dos8HQutuqkpBtlSIfdmJfxsUtdobB5jgJIZ9Jq2u8tD4jdSFUlJvJz+6tBYMhgCnkZSPqGtpN1PyPghUVSVbcbmohKhBNO4R7x3F7NMXRDU9fSRvS0+PyQLypjfubWkfx4b2wztrMf/pCeehXfZCWmJk+ESiTLD2d3zl+fDj6uWhQvH379vX4/X5BGp3jHBeUv759X0HYzzuEHU/TP518RdMhHpyw5B9JE6UjPk075ttFUdFKLw25hhluf0SPBQNNeSc0tb+NdEKTaES9Ix6Nu3pHXHSWT0JXvOWCBvPH60/NW7TI13fnobIzXiBQmJGdlDOVWUM62ud2aM+rTvqJbjG0a19OxM80r7s9VkZNrSSoPD/1lEerrxeI1x4TrHzaoWFs6j1exmeQ8LH1LggLqX2VWtdwBO5UhPVjU+clMT4zCI+oN+zkujV8xPsbI9K+YUza3VC9b4nOAWl4STRnkhDlQcKKEB2WhijtNs3H01Y1xp2Z4OLjY4/OaE3pMQuC8LIW2Ix4jOyqV1JXN5xfPzYtFwr6YhrqFERjYOfIzjw0zTXpdY1jGjPSy8GquRQX+VFDgGggOBsubchI+y1uqb8l8iDyru0SgQHH1W1KLCaSQAL/n6GDqb7xxKFQe9kE9VEIILHoV6avvAvywnYE0oKsKLoJVaYt432lZZzuONmI0xkAYaVBuNkHBFkzdGE6mnDfrNzh5vjTWZOs0/6LxuOGj4Kg/2drSsq7usYuCyAe6nOF4NfCwrrpneHDU5CE+ymFttB0OkHxo85Mo0G8kVuCLb8jt4BMir6jOOhDakJoJpDA/5/oINbCIQ91Oh9MgoIECAmJFtis0MoWqQAOWENDCM61bgQkYG2RJDtMwqc4XKgr/KiQdO382u/CHW7JROkO1kGTTGHeNfb8eelzn7I08ZHl1Y8Ys3bDhoOT9FchSLmdPvUG9eshyce0J9NXNb6uHnK6/dveTKGi4Ho4ztF5SiCBBP7/Qkd90B4KAUMaogjCgka34aLqo5EjB24YM+bw6EMw+UcocZH+BRI9Sbp+5sbjhsYM5WgTRvY1iZzogxLhiiEy122Z1uan8ZjBvAoNY9Ju8jJW3gQN0wPfZJ0jIfJdKKhX9/TtGzX83dU0jnMAnjzZciQxCU9XJoel+Cj1g4a45r8dpC3VSFNzJIFwpnhMHGuPS+8wZCWBBBL430eM4Hx36NBePbgasKqEA4E+nRuMTzQ98humm19oUQfcayFU7O/7jpwJQZIK6YvRTskzRkOTkgzwLTi2QupujT5HH3j31qCUuyG7O6zionN2rz2DR4SCQpSbAe2Q9FUNPxq5uuGxo979Qn1xpcHvksnb/DTgEulTKcAPHrO4xnJx2aED24WTHQVk6TN6VnUXO9mgkQS6JWPGKv5fgDrii954wyiyx705qWsDdYjTh472B7k7QWIhJevUD6BncXLfw+ie0tD+TB3qFIDionvXr7O4yT2+n0qPQXmkOBxHB1K937lRcbjvbY/ocBTGTY+bXvdwgnQKetZNT3Sc0XDjdON37ztLWzQ6z2ssKBxO+81rNJy0x6U/PdNZ+ugZNw907iyOaFCY7oT7oSKGUPVj06p9jGfS9hQKUYKCTkqYkADCTbRgIbgR2WGkKXQ2ZOT7DZ/RV3X4RT4OESVxvSp1VUNkqEE3EUkCTZfsaejPhXFnhoJnPTSrYl+fPdsu7BnaMWf69OkdBr8hX38xmHYaSWtaADkgxcsjVzWc73grNGSkLuaM57lf/6M/Dq3H+5Dp59w8UFLAZBTy72nHpv+EPfVUpwL4+8LSpUs9O8ykm5EKWoSAFnemz21/0JsCJTNnti2mUVpRTSv+pCHNXgGbgKsSUONR34+3EMXciqqfgg43F+RkRpYmc3H3QzXHhMNyqRB8Jo3HvHtxzTFBrq1gUqi5kZECQuSwVObk52T/say86hbJaWA0La2qvmJvQ8BX+xnpD7rrZBJKK2una8LsU5A3MTIUqmjp0n5e01+EvJ1OxQGa06j+p/t5gnfTV1eaT80tfnt+buavqdIjr7eh6h8yOzebxhRHULRwWV+Pz7OsMDf713RfuqjqMthU02kMG91TutWZsxTQxFnqrCNogD1Ye7YQ4gTGOdpt2cKltiw/L1sNaCfMrVx+JK27idgGghpO1Ep+0HqpxYVxFrwgzCyvPrgnl7eDgD+XRD7VqLOXONPvmzX1qqjZM3gH6M65eAllf2Vh7kQaUhYBhJXh7XfMG7qXXTVzsj1Dy0XZ4qorJNd6FeRmL3WcIiipqH4VZff07Nws4pcY0JqkeNePoWwgD4LGw34Owv2epok6QTqgtLz6DhB2UEFu1v/kTrORFmH9uGH9UFiXK6HpSAjwf4SpHCc4Rl07iA5jXzODC00xaXuQP1Vy++6A0JYEyQZDC9RClvxm+NoPX+u7a8sD3LIm0HAVJ0gsLHkTKkkzCXzkL/jUhePj7kekRCGg0uj8EUbUNb7gKK2OC8IQbZh28sbN9e7U1v8otpv+10DIi4Xmvdgf8P/IqwlaWWe0SPFvpkpoh1I4DbXwtyFP62lev3mm4Q/hMM8MGgH1Uaw9DM77+/xJF5VV1kbmlbsIhkSJbnjOkrpQ6wAEudUbVEkJbT/6jDBLPjeEg85hLemcYNrR9sByxscyKRd5W/npuidwtiksGkCcuS287vOy6HQyOQLCaLRzR+s4HuwJ+z4BwXsYnqRTQ8niZI8uLocsunJ72G/P57ZYP0jS09QDAMpkuEc3bpxXXkNTJtvgM7yQRZFwXGdHgx8+9iSZ57nppkP3hX/qBOmAokUPHSFEeCP4bnPYGzpxe2D7jzQubxZcu7usoqptBSbmSca7LoB1cq7RTPR2aR46o7/R+gcnWAyKlj7WrydnH4CvR4Y4PydsBE7xWmhsNHYh3glFL1aD5FzeDbp6Yex1GFP79WGHsZRevU+1wvKvjlMEgvFBqN7DnNsIaEaTrutnQ1kocpxigDI+BQ3E1Xpz6MyQN3weIqpF/spKK6r+1ZlmDEvvDq7rE+dWPHy04/Q/hbaZQ9IzHoLCqzRCRxLaooLOrgPu8U/3SqjA2XFSh+tOAgrCcQKc1GrRyh0OFN7+NBNfvnUX0iP/4oHMb9ZMNfAVFZNWv7auv/56E5qIChON9DWNq6ClLofJnhe02BVdjUGj1FFeiA6RfMMpLOT9STq7kb7Mq7zjH8KUmUK82Dhm+ImpqzfErNEYD+vHpF6MivYoEvzztA/Wv+s4HzBUa66xQ2blTBiBJFByCdQ98QtoXa+mMO1+0DuT/IjsyGygs5V04oAHWlpeR9Yz5y2pfmTW1KxV5EhTKJnFTrRMUxgx+jWziovPoLFtHQaGE0gThIBpvfXWzGbHiSr0CdBsn4ZP9fjxKy9SYwypvXbIrUw8rj3BJH+xIDczWmP5cNGil8ft7PUPFZJeyl3rCEBe/UJYZUh7AQTvn/LzsqLWiW0LR8mHxhm6fdIkSrNLvy4gmdeo/RfiKCvMyZrrOBLenVvxKBpOa2PZkuoLImt3IsbgwM37ii8r7nS8YjQ8phrI/V5+bla0svExjoz5S6uPih4TWfJg7aHSlKcbJsuwDPGvhQufvLndZABtX9OeHSD6jtLK6t8V5GRd4jjb0NvPVVJ8fi+shumwSMaXVVbf0H6NA3pAhmRz/u2T3Bl4tPblC2UV1Ws3bmklC2G2cnVAGipo9Zwwra8589KKSTHTKf8XoDROEIabQv4GN6oWEleSB1htG+REI1rn9bCT1sPUXY/79QirznRv0lnTPsFz4Fu7TOg3Sedj60enjkXFsSJCNuL77yH9vcZVe6zQa8k6T14/MvViizHFoFFCpAPS6xqnBYS4N/Wgg+OaSlRTKX1uBO0j2tVq3RGw5N6IOwKTWa9rrD9UmHcbx6THDsNqh4aM9EcFZ89Aq+iBFvuN1ceNoulmBwwaUA5D7iZI7dnx8qt7ki6D+7mLFy9WiyaoRsyWFd0Cyovag9UQYjQlcTm5UWVlgj8vmLxWaqKdAI6SXLFQxW0nsKNSYvaQVyPIqSef7C5zZ8/mInj7DO+PdJyUnzPhSscpgunTzwsWTyyODE+DdudcoQy5pgvGPoA5ORsm6ZtuXx8tex8NckQ5kNztQL94gAA6HdkcUJCT3WH91Nm5V38K/p4LWtGK+3aeUSx3ji/uMIC7MyD49dD41NJ27dHe3GaWPA+FtHLm9AlfQOC91eJr7bCgCJcs5Pf5aFm546BNRlb8b6NUG2g1IxTgITOnZi5GG3cPFJASMvcd7y5haeELQHO1tqiLomXLyBq5geu+W/p5+9C6FufMW/JIhzUEfuhQtFx3/JDDe+j8p6SduMyLmiYtjZ2WVteQhiM13TnU9Wrn7ByefaERYJ5P3GfpTIPnOWflmuSKyW1t1IUb8ttDBPmEFstaz7h5FMwW2hAmvCF98G8axqbVrc1Ipy0s2oNBeM5gnWyaRv1/BEqZfdBvW4pP3bBhHypEaSTljhedcAzsYfA3GjLSXqP+140ZaWnrx40csX5c2qmNGanz4S49XKMv+Pb4AMb9hrTqGo4fEVmCq7s40ux1CN6Ygng6mGKEwX2g+UktYJqHqLLF62hlj1+WVdbcXlJZM6ukvGZW6eKa20iTUQ/EA5Pe2TlZT6JMBTTYGcy05iHvy9VScNTL6FQrCFjqLE2FlvIkwj0NDQRH1bN4Tym8FYVsenWU23dmZ9M6YZ8FfXud9SfbqrXgZjIe/kbFvx843ZQKQqhrXpAz8RH4rM7Y2vqy0ngB4m0XlBq4X4B0O2nGUVn1XPuFSVzgFUPAD7RYb1xYhvE8cjsCcdoOkoXLHqgpUPR2DurDLSp6o4NAKlqx4iA0blZLc1NMP2YXuE3wUDldmJZWpjM+lfaSUj4OaGrM3paQCeqdjexXzbl/+bHkHpeYQl6NRkStXlSYm4V8iFbfwMHnKD8Hdhl2hL+Xl6Zzxiwe4gt6fgE6/GXWlCs+mTz5whYkZYUQ9gfn/yUobuWWdwl9oXa0E8VkEHONQe7/lPz3h2GbNgXx6J+oH9AFfXUG0X7MdHGSipNidvjqu8DIhoZvZIid0GvLV791zTWvaX1zkG6M0TX55rtqIH8MuvF2W7jbAVWKY5C2qvFuEOdFmqbpZtUN0yws+tL/Mz/nzzHO62H6NHo19leD89sprDuhwH5MdfJyaekxy7B1B0yHrYyk8bDo6TjFgHbiw0siKh7Cov7IPZaQ30hB66CIb6A5bsHzXZiRthBjHt8VhscDjYalhbcepWZVKS+n6eEWrWAotyI5D0LDoyXalsF1KYzByDYGnQG8QcKrhzD8jgkfVa05h3hmXS6OTVCflaM0TlI5XRkd2vrxBXhFv3lLaqYIT4/WKNZUQHE0QEg8LJBuPLYML1xq6Ext5dABnDYY0zpd3xV81xvRt03SgCQCh3yDYv6aaM5xCGltTU/f1p6lCLShnz8lOSkqI/FRtrj6cmingTtyrlOLhNwxLXM18vGqsKxYzRwFkdTawqirAjw5VfcY/1yw4OG4/ALQotSRjzyM6ddKEbseQbxEE5paW1Uld24VEDYX/HWLc4vi8MxBGcX2Of8PgNN4TK/GLwhTbXQcUdlBAfbs8e+/391+MS0oxDyaHulqlnQmUxY8dA5RVlEXPzaVOyuKAwOEZ9OhW5rVKjB4Kztmw6d/2RMOF/c29KSeIU9kObHuwqVAWx5igXuZWtf4y1YhYleFQWAKT40FTUE1IchpGBf1h5LAxL+K0wmqrujjRCtvjbtjX1covGHC1yidrajotFZlB5Q9UJsOgRRISdmtxBuKhOPd78zOy6qenZe9wj6yqtvv5hgLW4jlX3/FxnA4fK3FWJnTjxkDi1skIHbBhH2jcGrWq4V5Wa/m52b+AUdkZXvKbzxTvXTZ4wPw7EFhn+loWpGVizQz2LoPKe8ZvXFbZ4jWOJXkcV5Fc4qhjV0J2ldAnztFiljtlenaZ/m5E1+ldM+ktE/NfqW9WRyBNNag8g9d8DCt6tQRFtOm4uXvQIbY2UUV6qu3VBfmZlYRvemrO7T1J+LN36ZVfVBPdkL93q85K3WNNP/hsB4kHaU4gDPRNEbMcQJDiSclkdKuFl95CKr478wenkV41iWxwtzK2jt1XT8cjcI2N0685RXD472g4wInHWGEvCeC/l84t8rs9ycln6JrbK2dvmrJRPBTxHcMbbznBPufAFg/PIUGc6t2wyl2A+UflM2dLsYaD2NXb/ik1bL+7A5et4VQm7Bwoo6cv1NIsQXpV8tPgXnrnTbwUPV7gFBpdxLZWVo/2Re6AHJ6AS3OqZaPUg/RyX4xPec4qTMFIXpQL6q9S6e23DgknHr8+5s7jE/tDsD9WYhy9oLy2pghXWrbBSn/hEp+r7tIAr0/RmIcIGC+Lb8jJzOytmN7WGTIdgFFB9Qe+85GWXn1MC1o/hP5uA+Cw/GjaGylq3jGdTvx1MOcs9djvrwDuP9R2ZKaaXTdXpKrhESJJlp1B2UyQePGyyiDGEFwIH2chblX10Fz/L0V8DxDw8AcZ4XS8uorOeNXMM2IGeLzVZ+vKOvdAnj2DlhNj5c8ELttBm2CV1JRfSt9LCtdUvsTpNkIifBgyxRDLV0MFThg2YyGpOxLy605jyleAwEj6OcN3oDEnADWg2YqFF9U0GLEmpgJ8+UCzg0VnzpMMcw0zVqvl8ds+60neWKUqLnlK07Xmf4KUt/2JV7I6kBr6zwh2BA7fXJoWLeGBoOhGbBG73VC/U/AAOe09WeAuqQ1tpraE/tbmDcepM5mwXz6R1AJEeWifl20cZIj2r4jhLZlXXz6X07ntIoRor45DHVPF1aH4TRdgZJMiVIpRsMBJkU9tvvH2uO8TZuoss9sHDP8QRhlz0JDz6Bt2+zGws6nusKPG4MaFyrFl60au2RkXUOHDcgOBAW5E18vrajOEbr2PrSOJ6Db/0lINgYieRqE8uLC3AmqD4xAjQDNrDoQ4JmunmCm01MnUDM4l0OQlvnQZgwSe0p44XmD60/NnDrhXcQUBi1vmVtRfQlZBRBkqTAdTzFDoaKCvIklFFyBuj9s8ikU5GbdWlJefRRK5euSypqFSNSHqHznIsilXFqRr7TRpjpdxe5iqJZfe6ykomooNKHI+FAKgrI4DVrRPfbYVhswEPyGJ1gQvamcC6TnQgixP283/TsR3z3I45eMc9pS4RdIeMasKVdtpnC03BctCnsgKMjJfKSsovqnXPBPoKUtAZ3qhOQ/By2vZEzcSKNA8O7rOZP5xbmTYvaEJ5RUVi2HtUPmtlo6kcqPTHW6JlAjOrfi4Qu8RvInZthU3Sh7eOuFKI61hTkTIssMuphzX/U8w8vq5z2wYtAs2tGTMZDLXILyaEZjRhtznAhNdaQQ5vjC3Ozn6Rn4HY/T2PxtmSewjqtO3VtaWVVSUll7frz3/RAB+0j+EUxwF5j2LjqHpLxf44K2bj1gBLSkdSGhzaa4UHgqvuiD3EDRuxG/+lr7XWD1qFFHXPbCyDsP2bN910GGcTMY6P29MnzhiDUbaTjHgeA1VMq7XTqA+alydKppEWgIUlpd41hpSVoRuxS0fAHndyFA68C+dYjvXZhSL+J+YdiUP0tb1XjEyPf/PaHpAhV5mWVp42AqbZeCXwR+TjYl+zE0xBvhHak0MO+WmbrsdF3H9mAWWw/B0ulmY8jTfTJkqb5vP7e2oJLXIn/JEIiQz8wDM80DQeSxTFOJMMnZi0jjWmg7qMlsF44nWwLiSAhN2qcqkk6YPn+E5hS9NiWD6X85NL2LoFUdijh/ieuPUT7HzsqZaFc+zmnjPtVI2K0eewFuHZYf7GkNmB8MtEY0I2Fp/0R8r0ohVXrdtCON3tYWb6dSD7Q9U0h5PRqCY6Elnod3/yPk8R08a0pmhL5mOLQTSvhd6Vp6xy9iXSA/NysLefgF0pEsGLsQwngLGt1RBTnZziw8tskbSHK3qY0BM63l4L0/kHm967U+tHFpZetAb4yWPzt30qfCMn+G+mEPgzMlgomYL+Iu7rgpqxHvvkOa3LbapNoIbwvaKOqP3op0Lg5s2d0zegthxmVPpDkzjtBU4Bq/HLzS/VXo/8vRKZP8ENAwZsT5UHmeSeHc12RZv0fhlYVM79qMNWvcMYP/UUCo8M9PPtm3d+9eJTR69dprvXvkF6HLnoo2IBNIIIEfOn6wgrNx7PDDpMahVbLXk3Y2X3LMp5/uf+n8BBJIIIHvAFDXf5hg0jjcw7g3KMLXJYRmAgkk8J/ED1ZwPlFX/74p5Wt+7omdUpZAAgkk8D3jB93H+b8C+tqoM+1FzrlmWZZGZ4YjHDIvK8zL/L/c0yiBBBJIIIEEEkjg38YP1lL/XwIzRZOUNAiU0Yd5HPRL3bgy8TE+gQQSSCCBBBL4wSOhcP43wJDc4/VpXp9X83q9msfjs+fDtJsDk0ACCSSQQAIJJPBDRELh/C+Al/H6QLDl6pamfZeFQsFft7a2ZodDwVkG3J0gCSSQQAIJJJBAAj9YJMZw/h+ibvToAX6P6CuD4RS/GTAE1w0mhE5f1vVgoCWQ1LM5nOzZlZ7cf3tnq9YnkEACCSSQQAIJ/LcjoXD+h7Fm7MjjuRTjQfhzOJO0TUxPWjkRZx/txhEQYp2U8g34m3D/idS0QZrUvuZc/pUzrWb4B42RhdUTSCCBBBJIIIEEfghIKJz/Abw3bpwn2QqewjQxXzLtRD9nnHYiIvK7E4QIXsa0oBSrhaa9wDVtI5PsasbYGQjlpbXjCWEh3wpzKzfMUtYf//773d58NoEEEkgggQQSSOD/CgmF83sGbawuhJgGvfJ6nTNdqNnoRHgifbS6aYP2VjbgR5s9hnEovRSgEw24pTPi+IoxeWnaqvV/J78EEkgggQQSSCCB/2YkJg19j1iXlnaIEFZ1EudToEPqtN86/m2tkU7O2YVSQeEYlkIL4BytbNIPLZvkodnrjB0qJeuhPBNIIIEEEkgggQT+y5FQOL8nNIweMYx71Q7Dw6lXk5RJdTgXpFgy3NCncqihW3A8LTTtfksTi+D3DFy/4AhI4zrpU7uPM62XzrWQsJrw8BKps430ngQSSCCBBBJIIIH/dpD6k8D3gIaMEacxjb3COUuinkrqpSRiU6+mq3hSb2VQiNIeVtPCo9Z+tgdOkS38EUxvHDVijKZrJ0M1TcND9Nj7zPK8vW74mo8SO7QnkEACCSSQQAI/FJASk8D3gIYx6WfrXHuVg8ImaZkgtd2rqWkGfsJShOD2iq+ptWzIxs3/Knmg+hxmaVcgwLEIvE2T4tXmg3r9rmzCr79WESaQQAIJJJBAAgn8QPGdK5wbR406ImyYpwsm/brGGdeEpG477mybIzRJOhdjQn4eEJ71GWvWfKw8viWkNl5fO7Kxn8F5f4ObkR5CF9DqOsDrnAmuP7nFC0tww0eHZdLDTCHMcLLcPcp/8I7262Q2jB3xI2T1t8jtEcg5J5XT0Ts1j1I4ZRD3zx7y9aclxY++uW/AhnWVTGNn+Pz+HkEAyunfuGbOys+99j+6DNK6tLSjdF3vretWpAe1PV0i9LP0vS2M7UIZNjsu3wk+GjlyYNDQRghuDuOCHwrK9ROc9dGFTEYB0yhWUt1NyWQLGGAX6LYNj30lmf6xzoMNI97fuN2O6b8DRUVFxmGHHebdDcI6Tt1Ci2VZsDbCD02erFYjWLp0qWfv3iRF/qOP9gcuu+yyLnu5wUPs3ntX+oUIcq+3nzl9+nlBx4vSxHee1NfTd7PuSfb7uy0H/M3NoenTp0fi+ba4u6amhxVgfcLC8JlfB74sLp4YcLz2B0or1SSFoiU1AzyCH6YJ0xv2WE0tHvn53ZMm7XO89wui6RbTP9TQrBTGdNMU+s7ZuVd/6ngfEBYtetnXzLcdbXHWD8TnnLPd/lbfRzNmXN7qBPlWmLfksT5MsMMsXRykKU4I70iRez/uqhwoX+A3v7/5sNDOnf8IFxcXd5CN8UD01JneO7lZ27Vv38bdeK7L9X/Hj1+pn3hiwC/6hA5oeBbxtvbVsFBx8Rkq/pUrV+q7du3ygb9Zr16tockOz+8Pi2pre7U0yWNMi/f28HBIamJrYMtnXyDdnYnzCMbjnWnNzZ6m7dv1hbfe2m0Ztujll307N2/27BxshRefOy3EGIvw47dF6f2PD+Te8GFowXowXYZ0zbc18M0hyIdNn65A+Tji88+9h/TubThO+0VLICAb3hzQ+tRTXcsQBwz8ZJDsOZByNvb0NLvD+4sWLfIF9V59wpbRN7TziM3Ic3dlQacoq6gZijrY36JRa5po8ge8X9xyy1WdtguUBl0/1NOjR7P5ySefgC+7ri8kW6ctXuwdjme24ZniiW3yi2RrX8jWwFc9vAcqL+nZlCFDkkToQOvTANSnnlSfqDwlxYM2xx+vPinZ3xeyX+++7G9pbmbaoYcGii+7rNN6RbIj2WJHhCGQoeA1cat1y6ypU3c53grdbmi6g3Vj04ZyKacdZBh5IagE9oxsqAN4i3OlwtEvHc1CPuEZGJw47A+bvnUDtmn06AEhHi4c4PXktQios27Vj+TMfWubTIhc4UL54cd9jtJqw72glLeBXOmeznS0WlIzNZnHWqzq1A0bIg1d49jhh0mpZ0EznZ7E9YGtSJudEgk1HLqakCbu1/TevvXmmSvf2TSi7t0KaOY/8/p8PUOhYCuU1b9CkBXm50z4lx3j9wtKr9B4HpJ2w8GG56CAMhPaQCl3ofIBIuwT1suoFeUjVjX8wfE6ILw3blxyTxY6JGxZI7kmf4qYz9QZG5sMAtEwBOoZJlpTSqLLwAWlyT2IpjTm1YOLZkvQs/V46h0h2ZtciPeSmG/roNWradhCvKi+V8xbUv1zyKciMNkIGCA+nC0SWGA2v8fr9emca8FgoBXZDdnpo9G9mgdG2ztcsur83MzHKJ655VUT4XMHNG5dE2JiQe7E19ULOsH8+6uPMnX5KN45mnFWUzg1c5rjpc174IlBlgjmo6mcaHi8Rjgc3oa4UX3byl1trxoNKT1I3cKCvKw5jsu3QhGUMc+S6rtSUnrOkCjo1ubmOwwtadltuZd94wTpFEuXvufZEW74GWr6ZBT3aaCTziTbB04RuPaCqr1AQLQz7D3Qs1oz2KuFN0yIfCUgYZt0+NDDLFPkwv8i5OkY5HsXmCyM+CjDtCZuLxwfI56XwX1VPa2BjdHKuov7Vqw4qLmJn8Q0+Ru892y8sw/iakLZBhSXMc2HH7jJ3ZrkbyGJVXD9e35e1g4VQVyAUZbU9vda2pkwqC4HI5yOfBkoFUh8FkR6UUYSrQTvDb/doN9biL8mqPN3i6dmbnUi0Uorq/OSklMWt7bsq4Lme/+sKZmrHa+4KCp6w/D1++oEya27eh/U59Q9u3bu4ZJfPCtvwl+cIHEB3h4LlqlBdg9HenRIeVcIJ3vA3LphaIHWlmbQheinGAo8lozTWziWhgYkv0CN2LzyFadD/lRIrg1knBcWTJmwlMK2x10VKw4xYZjjPRNQ5ifDyYe494LOaAglaj9LAe39QortoP+z8HvG28Leu/XWzA4KZVnl8hM0qd/uS0r6daC19V3Nkgvr3k5+dn9KWGl51SN4XxbK5SGLW/Nm51zzuePVLUR4MGT9EiS5BOn+EZyRLQa5r2SADiKmIC8+lPU3oOsTuH4+2MNaHa3YuJhbXns65/LWlJ69zmvatwc8whAGhYCIiAltqDJRgE8PuH4CsXP5zCmZdaBRm2cckHEY3iemQGRNT+7R4wgoH7vJHc8pfwLSqc7kZr9Z+oj+BTlZVyqPLlBWWV2Ap2f7fH5fsLV1ueHRK2+/YcIHjvd+sXDhk0lBf2gkyvwqvP48ZHUQEgKekFB2YapBbiH+PrinRng9k7xaWuy10KG+Ta4CVVJRfbeu67dYlvk7ZlmzC6Zf26Ai7wQLyh8+THDPLN3jzQ2HQ5RPlKONsvLqYZAHM5OSkycGWlrLIb8jcnd/mLuoaggz2Isg4pEoc5PKhoB0JxuGx2d4PFSfSImng/idaN8Def473nlv2BP4U/HkyS0lD9Yep5niKbSJPuR9YUFu5n3qBYBKH9fQ1rNc6gMxzfB21RpR9URgaG5tbAOQO97SGz+35k/Nut9x1hY8/FzPQGjPKWDWm/HUcXjQj/QSbxAzkOxLUnzBtHehgT6BRp2We/zugMhmIvYpe2C8kvJHM62DKOMArmndyaBzJuWLZmyDUqebW4wFH48Zc5ATxQFDoKaBVMFmKH6kaDQjbnXAVFT3SEsTHbhvwj0dyp38Ea6Jjqjn2sJYzrN03Xa493Teh8MCbZGTRVayfl/DCSMOVuQFUldt+KqPMBbD82Xkdzf1alI5UEnQQTUTrWLPsMF8+5IPCwtL7sOTlv20ajyboCz9R9bZbDhuxHEQ9nciUbcbjB+0wzQj+W1xDpcudLSo8kXOpWwNSVwcIOrHpv6sfkxqZbLV+k/TtOq8jD3vZXwGTNGxZKQQXaksqAuYDBdSPIlfog8KR+5hHBTG5au9pqX8wYvpHo1f7+PsMagka1t4+B/rM9Jq1o9LvdhJxn8MH+uBN4MmO59xYxhn+tEhix+NKjwEBLzCDIf/HgoGtkByXMh8oeHKj+vHMK4f4fGFfx0c4H/KiQbZ4GT2NkFdbdIY3//OU4yT9tiMZ/YyKWIaKtNqlrpAA4dQEDgPFeZmDfC2aEeHteRB7hGSe53Dr47eWtLhoYFJ8+0Yvh2osTUqqu+Dknh2077mNS0tzc+iPlwX1gK3O0G6xNbQunuEJpahEvWFyXZBSCYdvmqA/+iCnMyjgz3EIC0cOgZtzFnwf0GTll8Li8OdRxU8AwedaAatN1DTLtYEq2FW0pEpZv9BUKKPDm3bPCgUFkNQF0fAUJyDKvoVlK4jdootpITGoKS86letzfyvGpfPkNiHYnWFYNbwoNE6KB9pCW3fPKifp88xIPIxqMwTICm+Qp1/Coz5TtmSmrgN0IKHH+5ZUlEz0Su0fyEPiyAHPof4PEsE+bCeZv+jC6ZOGHTsgKRBYZZ8jG7JoRATk/DuLZC8M/wWu9CJxobkMFtJf2GtqBr7raNG/48OF9xchjrN9u7a9Ts4tUhm3TkP+bRDxMeQfklruCdwKufGEMaMQbrhH2T4w0dBYcoOm8G3W1ubW+F3WnDrRwMZ0wfTEfKFDzX85iWhbbaySfHAuCF+bkLzuo8Jq0Mvyoy77+5RWrnizjDjq5Cne0D3v6GinwflYJAqP9Cmrn/SINSzo01THw0jbirX+EgoX38KJ2mvoZElpS6qGUXbITxEl2Yom3ugHJ/MdP7A2NNaq+ZWLj/SDhEf4ItWxLQXBkErlOM2C60bmLu45hjfgMGzrJBYh4gmIy9vcan/yOcxhob6g49zwcfbPhoUDotBSOwozng+HvsF+PE1b4v+ZEn58uNQhyIfmRSYMEkY79u3Zx9s2cs9mjVCyRFmDIa8cQ66to9wMHQI+PxEKjtSaJxYOgc4DOkMQinhLc0t71L5hrSkI93ypANlrA77Wj8mFAwdHpL7rndiiIuilSu9UDZvgLgej3LaEgwE75ecX2TCGLzvvhUHES86QTsFDKvTWv2tv4MR8w80sUdBsZmFdIwwfKFjiB+IL3pYu48JcXa0NNhpaFlrQcspmm5don29e4ATDWUwYFlWM+RSKwzw/dYX5BNiQgtA2SRDqsV2dcBCgkPZBV+hWGLl7v5g7sz62DCSTta550jk45ikZOsYf3//4WCyLMjptwItLdQn8Kv8qZn9qCyJ3iEfylPwX4a3Jb0CZVP1KOtgBNBjH+rhPvBprLHMyCiEegYBYprmPaFt8siwTB7k7akdHdL8tvzHvXtQG7CrKdw3uGXzEicGbeGTTyZZgX03eiQjWbEVpt4VYW/fgXWQT8TDoR4CcVnDIJtOB4e9jff1sIQ8aL8F2h2sS0vryz3iOokKlKTrx5BiSXA5mV4SzdXuvZ921rEs6DNygqV5X/02n2Y3ZmT0N1notmTObyGFo33tcTMIpm67aY+u/NrBDhaJVT1K30mRYzCp/IB5PJeP+GfsMIGGsWk3gUnuRHZ7uU+CWdEOyS977t11w3V/2Pivn/zx2XsQ14V+n/+gYDAAOrCXIcpKZ03rumfi38HK8Zqe/lHq8ajshb11/YK9UCQJbblzf2xAOKkz2leSb6TYPQO1c+nouvV/Uh5dYOM55/jEli/GC2nlI55U2r+TFEYnyujXtN04ftHpsa87utglEevjOEUcaUUAujSF+AaCZVbY4q+MXrcO4vQ/j6IiyY2BNWfCOrwDiYLyYP4qOKDnqq4+WZRV1FyFTM0E1UA+OQVW9ZuOV1zMX1R7hGlYy5DXdIT/bUFO9m2Olza34uGjNem5GWWZA7I8mJ+Tlet4fW+gT8PCsqjxfBCF8gcW1AphVexCrXgGQhEKuFYZ0vZVFOfmNjmPdEBpRTX16h7HmSxnRnDhzMmT99g+3cOcxSsuhjLyLBjveeR98aypmX92vLqNksqaWSiHqcRguqldPGt69vuOV6egxnP+kkfPg7I8G48NQ92/I8j5yuheyZLF1fdDRlwH2mzSObvs9qkTNjheB4zSiqrJaPgftKR4APVtScHUzHWOVweUlD98PNM8N4Mm56F23xra5q329g9eDF2kErz2nqWz26yvr6ovLkZD1U2UVC7/pSb1m1DfTrJMK+OOG6/50PGKi7kV1adC2byHcTYAtXQulPYVjpfTGx+6Cg1XMVSQZyxp3lvUzaFGcxdXXcE5exh17GvIiDmFOdk1jpc2Z0nVOBhd08D/F6MVn4Ny+RIKz3K85zPQ4m4YMY84QWNQVlFdAdFyJUp1hdS1ewunZH/peHWJooXL+np83jk613MgB5+A/Cy9Ize73vHuElCYS1FHciGroUCICwpzJ9Y5Xi7tZjGunSqY+JWZxP4Wryf02+Luu2t6hJLlNaDLLLTxH4EuP3G8vjVoCMXGb1rGcZ29grpRB3rPCW3d/FfvwYNXSq79CPXglaDYd2PXsqD2UsiSm1FuaahgU0OmeLn4pomq9/VAAfrOxXtvQkP+nKHzufure9TTHoKhB77KQ11+GrL1ascL/LFsqNQ8N8GImiqFuLsgr03uflvMq6w9X0hxM/juDJTBqbNzMv/meMXFvAdqxliWqKYeTo3x8vycCRFlkYYbSC4nI68zIBvmoa4VOF7dRumiR9I0rs9EuY1H+eXBSHy+YPq1NLStS/zbPZy0i47uZydAw73dy7mjbKIIbO8OoAbf9QvB9Abx/LrO7je4eZHjfMCIloIUPx0E913qfbiJ9iPHyL3j54LUEtcv2p1gx+f+2SA1DcoMfU4aJ0Lh59dnpMbkJW1Vw31cWKeCNDUIuy+ZhvLhFQjfy9R1/9f9e4bR+O1GYZiwmBEvBDusk4DH7uFsHD68p4roO0Td6NE90j9MPRvKSK2PsQv2OcqmCzdvpBDah12mdq5d3/0DxkhK49i0yeaWT99lmqg1GE8ld+oZpng7xEY3DuHdciAmpR5iWh7KC6nqhaMHh61ARpdEbHwUv4pAnVikZxQKxyGIZoWuW1M+O/nkDr1X//VgZOOwPjctXJhE42buVsczzmHfF1VUpJi62Q/59qKhQnsEdmsHVflBQJAkuWjFCn/R3Uui4mqLl8aXzbp/2UAKox78lhBC/AzJWIyCeYdz+XD+jMxN+flZO+BWhFJbg7QU+rSePy1aupQ+ucYFZ6wavLhJMn22GfZXQQGdUbK46tzSRbVpNIbSCdYpmJetxXuqwBa/QH18iD6llVWsuGr+ktqTKZ9OsLgoKioyyh6qHgZi/grUREXls40+fL3j3SWQZjkrZ8JLTOOk8DRLxm/0Ce0Y8isqWuEvLa85C1Uf9GFfQKG4sSXJ/FbjSA8U1JvHuCcLubkCSZzp5eL54uLLQgW5E1aCM5bjGMFNq9Lbd/nBziPdBn2I+y4grfCPQfMcKJsbUNcf6a6ySWBe/S9gcCiT8kjcnVPyQNXhpPyTn4d+7IqhC8m3F+RN/C0Ly5NRZ76C4/zSyuqn51Y8ejQFiwa1N6gzBwrm9Xmvx4vPs4S1PgTl4Y5uKpsEr9e4D7xzP9f54VzqV8+vrFZy1AW1G+BHgUZo33epbEYDVEMxyO/kq9vGLa0/55wvgwrwFZT8B8l4pnGTIlmHEqS9IS2W6RM9M0kGOY/EAORHEQmiZyrCP3XswKSnv62ySVA6BCKlYj2Q8X1KqtL3yBjYYii6Xfp3YbfOaDPVef8ftxQQmJIGI9dxiILtBB1WpiyEIaTke5TMpzPdl5I72gUlW6N6nGnIAVSeV/COL2Ak3q8Znioo7TfOrag5h3hzRSdtxb+tcCaL5l8KIcu4ZL2of9ElMTXw6gZHNNnb/OlaEZD7OD8S5yvXj007x/Y9MFAmIpSIQvR7Ce49KSo6NDza1Yeec5+nnjs66CsDKSt00L3uHK4/XdNMc4rHdaO8wI1D6R4FbXFh/ZjUGKshde2GtemrG7I4E2fss8xleBY6D+uNWuxvPkij7nlp049oQpq4FGtO+9WuT48Z8HNUwsZ1Y9NebjhuxPlOdP8WJIwEL7euwPt/z6V2LH2Wjkb78rLv7StktduoH5v6U+bVlkNIVUDRzCAeNxGHGycdFF/0oX7gYTMmLqTWgudWQ0A/HbKsB4KWWBwQWgXuq0wp/ozYvqFHaFaWet6BE00UoGjCkShrWmK9ZcmT01c33nnUu++qTxA/BKCYLKTfQDaGcsaf7e/v3+KT2pawOpqdw773sV77ONNXIdyZoEYPECSulEIN2GV4PBO9LbzVm9wjKi47npBo2qL75Te9vP5vfC38IuqZcB49IJQurrqaeiNQZSzOjMJZU7Nec7w0amwgPx5CtfsUeaz0h5J/4Xh1wKyczBpu+GlM7JmodzQJYDKq0gtQGepbvTsDUEC3lFRU/b6svGoiCU77qTbMviH7o9DWzdeCHUbBrisHVU9CfX0AhsjfuVd8g+eDZZXVdfMra0rnP1B1ovOYQkrKEJ8MaCNBtD6g3BbIj/omv/+AGmChhT/H85vx7BAUZwq5JR9peXCdjsahH/K/QwuHG+6cmH0g7V4cUDFF14j40KVeghONP6tC4p66NarHNbhtM/XkPom6eJKmGyWlSx8b4XjtH+C2yPem/ZoBtvJnS+OOENLqz3XjUNhNa5nQD2hCoC9Z7kUMdYh7D3jsEF3Tj73zzjtjXkTiD3aX0j8Lbsxek5+beSaU/hJ4nMY1830YA79BViLPqPYCd7aM6j6Q/mPxGI1z25TSS+/2xDbCLZOv2i6F+BDPUmKPQXpiDQCpNXu93oPQMv0TPCzaHyXlVQL1QtzzyEqJ+xfnLH5kDBlQztPdxQ684wyKJxIvrmG0qYPuyypr5N0P/VbifvailxfFLXn6DI66NxWK0LE6t6YP6+enz7IKsyfRhD35CPL4quRsYVBqcXWCO+9b0RungWhbaPz2mvp6Gjn07eE+TIXcDXaNgDjcbtFioeLr6PxvQb2LmLXb+ib0E3V0Spq9Hq93WtDv29HT4/vGK+WWkDqa1JnaFk9yyje+5JRPmvStvyx66KGYzpn83AlPhIzAGFSNK0A3GA5aDtfEy4Kxhq9b9NayipqtpZU1z89bUjOelFd65t8pJLZhTFoGrKrLexv6cagIOpSmCBRhqG7goM+nVJAu6E4Rz75VPZ1ezs7H6ZZNowfHtWi6B+qu6VjOlEkno6sQ4jfDP6hn7jFiVUPb8UHHY3jUEe02zH2+ndtQHGl1DUOhzJTar4xF6gfr309f1Xi9JcUgwcQc3Qpvyvj75wbnbA9oSIOEiWgCtsS+nb17hOFOnYE+H2PnJjHjxfqM1M0No9NmQZnrYHl3Bx+NG9e70WpdDCotxqt0slmiy6IzuP5u2OjyjId1Y9KughJ4N3hjPPJjuBOA3Ofo7PIBgXowoVjS7WrQgD7lXQqhf1hqXUOP1FUNGWmrGsenrV4/NW11w/T0uvo83E/E8bPUVY2HouygS7IMS2i5iOJxxP0hGQO0RSi9h8oeRo1mCm0j+PJ2GWZj0tc0/kdn/3cGZWi6RNgPqLygZIGU8kMprPPzczJZ0GS94x5bP/JAuU+DMfgaaNCM5zo0LvRuxNXHDAcfhtLHQubuDvGELN5bY00HBcJa70+MwO/2NzO+PWgyypwHasbAKpuCt2UgLc8IETq2pLz6F2VLqi+AVXwB9VCCD/2SsZcQbpDFZB75OVF0wMzJl+0pyLn6jfycrOsKcrOGFeRleQzpOVyz2E8kl7NBpx2I656gbFoH5bG0vZJMPSlQKjYV5GQvKszN/imOXgcbB/VAAwgl1LoCFe4FS4jzLJO9job6rXmLqsfSc01NRwY1wcBD2h6pif4wEUekfBpQikp3oTPjUJT3ESiXzShO9bnwmz17TDQKm6CQ7OJM9hGGZ/idRVUH0u4dMGh4Q2l59R1gvQuh6O8WYesv4JcflyxecT6VCR3+gYPPZFJuB5/8SzeM66Vp/rpo4ZN9nSi6BriNGjtVA7uhOpPWriQECfD24PpOYVnb4Z+u67x773cQChopOvdAUWY9ofFtYbq2CQqneon9TlsWtQfxhubx/AQB/oYAD0FJen6O06uIdNCuw3bdPQAIJj+BEg77Xg4O7QwqY6O7KLpvxUEg6CC7XZWfWhbf6XgpgB+TQqFgC/yvZ4yfhHo02hJsrHsIyccKwccGWoLjvILl9Qjv3oh6cEB1GfzZywyH6wzNOwp1ZJSKF3EKdbbfw7iWYZrB45jpeWjaudNihgchbUz1WNLnf42fhYJ93ZR6/w+3BM6MyILKFefjPUmQ/zSpTAf/5ZdWVEF2xOLOG7P3gL92INbeoEh63757VZl+a9C4RhQRlCZummY8lohBKAS7H/lBQAvtVTs6QkzgV7XlrubxbyJiPlKc3TQTiFfI6Ivbw4lkIare4XD43iBk3559rQeFTN47+iD5L+Teg3A+pJ8n+Hzx5Os7dM7QBKXCnMzfoy26Dm3IsQW52Vz3GoeDMj/Fm2cjFTuFFCu8Qv69tKJ2/n4J2xk+Pvo0f2uf7c+iITuHBEWMnHBipUbfEnIPOJWEdLqH82Q1bk/52r9KyAD2UkFiFyJ6kQtRNGLNxo+Vx37gjuHswfktNFEpOl43c3Smt6AA1uC8OL2uMe7YnP8r0GcebvFJaHRvSEpKPqS1tXk3Ev3wHy/KXPDoTw8ZtbfnwStxfzB9RyU6q7xo8nMw9F1pqxoq7Fj2D1ryiPskzXg+UWfcS5+YXbi0aruy/dpCkI/tp3p08Wy8MZwbTxzaS4Q8Z6AkFvq5PoQmjFEdibyq7UUR9NR1moz0GrTs+/Z5A2+f/M9Nex2vAwZewz4ZM6Z3qx4cwSQv5IydD+U+BAF3r2byqtS1a7/1uLjvEjFjODVtKMzWbozhXHEVaDQTBUBFMLVbYzi5tQw0Twdv/XZ2uzGcXHqoxzEHtw/m534/YzgXPvDk4QEReBHlfwwYYQsY+AvHy4bDDyg3JJHpUgoYnCwVvP1XPSwntO7aTEvcxJGYnWPhwoVJQV/f0yTNetbkXhge05Ks3f86kOVJ5txXncp1bTIUlOlI2c0+j15LvUzkV7qkej7cJiPRu7nQLu7uOOvSJbU/QSs1VwpSvFlhkGuxYzjLqx9EeVyDYy3iv5yUYsfrgEFjOJmuPyhExzGcRUuXJnvDvvPQKNQgHTQG9mM0Di1o6N0qHgX68MJoiMNQFJAX6V8WPRa4M9AYTi71m1CuJ1m6lXHHlG8/hhOKCM36zcbl7Tg/oQnr3sK8a7o1i3lexaMXCWZRXLuRkbmoA21jQ5dUjRMWypexSyDPbizMy37Y8YqAjJUPtzVPhdRDedOWwhoUOjEeaTwdvPXYgYzhJDnPBJ+j6/o1lmVVG4zN6+44XZrJDX6bhiISUmfnF0bN4ibacclmaVyeivK6OMXc87fvYukyF9FjOMEfm2Do/dTxOiCUPFh7KDcl2it5KsoxhBZ6A1PzY+1/FyQLOCov/HvgchzuP2BM3o40/D16uMC8yppM+E1H2R2D/F/Hk3r98fZJFx9Qz7GLssqqiZCtt6Fce4K/Li+YNvEdxysuaPIXjMPfggcOQeIfKszLinQw0RhOpnlukt/hGM6SytrzNWndjMszJBOnzs65Zr9jOGHUViM/MFxZxzGcmpwMus2A3zyk/YDHcB4ISpZUTdIsbRKM1pMOtEtdYd24tKMCclsOFOfjaVxdAKUezTPOrVIiLSY+0E1jktDNS8JCTPBxPpp6NO1QgHrOnkDiZbyPxbQJMBfeXTNq1BOj166NWcOpU6A5gmWi3ul+xrHTQj1otuJJ77B9nPf+F4EFvaY0zL1Ip93DKaUFc3jfl4dpIcGhjTEJc8rOhTohD8lcP7LVEjfVj03vn9yrad4xb37a5bidtaNHXMB1SasInAxBp/Z1V1EBUaXRKZXssETN6LAdja1w2HMCfB6A5yE0e9y28uhs+8Mpck0nlNfufUIUcB5emf4drJ+JOKW2ejWN5XkXxwUNx4041JL6EaPq6t3lpewE/ZeANKnu28DK5EDqIaRZN55KQvCwoggyHT/LjommeuloeZG9KbuJPp3gUE37KmDSGD/HoUuUVDyaEbQCuUgslH9ZAAXqXserS0Dxuheclm0abJmv/xBSiDeRgq71qTnCY8j7kMAeUteXCo2v8+5p2tra+lUzlFL1oYk+Ezb7+w3yMO10ZK43cldveIz103OnB2l5F3Mf+xUEbQEUrFpUgz95mPy0Kcna6zZkpGBs3aol7WYtJ0Cvz4DQ3iek/NBVNgkp4d1Fez0HNXIJ5dHgb8+rqKnRuFguQuEvQof13uUaDbQW5ldNvKfH4xkKpj8L5XYbGjWKp7QgN7ODoejT2R2moHGKGs1M/ktpRU0V6EZjPncERx61p/gMe01GGk/VpH3dS+g6KeY0I/9C0OQJKGkLcB8paHVFBRzTv6tpXjPpChQ6Gle5CWGuQ7nst7d/zpLa4VyKaihdV5SWV38eYvtWdDWhIwJKQ7dVH5tL2zNgfl7WxvnzVy4QKa298P5Mphk/BW3u05h4PRSSn2kZg5pc2tB4WM+hRh+uyaNgEd8Cs/gcxLhJY+Y0c8unMUoE9XBSLeqC4TWnR798Tvnyv+ic3w7D9VGfP9kfDLZ+1UmV6hSkmM6vqLrXCosmGI2Tw5ocObey+nFdhl7gnt7bBvfRmtwvCDQLeO+2lt4+xkZLyWZAbp6Esn1XcnFHuG9y3AlglA+0t2xnr8jc1O8UdnahKn4L0BJtwpJXIZGXoPm/KyzFfcW5E/e7DBqMtJnQPKdAHjzoDTBaMSGyXBENr4EiRkuMFQmuPW0F9jxaWl5TIz1sXdhn7oqu05t37UoRIf9AwdnJaIRuBy1f8nJWdeuUCSq+IOMvwZpKhjp/l2BsIfirWjON34V6B/e48RQVrfRqvfakeP3GT5GeqyDXjgMx7vJY7HHyd0HsrpYRgKBhXFdN5P5kK623vPT669UySI5TDKgK08QO27N7ahuFpRabZoV0ABifk1oP2a9WPTjsMKNX00Gy8zQeqh2mfR121/MsWbLiZHDclTBSx4A370WTtMbja93Z+lWbLKa1TVuT+vYPh60fc876wvit635b5+BvJx+RpEvtTFjpN+lM60dL11AK6bAzaF/T5I6AZb2DFywfvnbt5tS6xntAridoDB8FUEqH8xDKRSkiNJZQ9boxVuLRzWvh2z3gJe77Y9GWNtu3Y4j/BoSgbyJlNIxT3atfWLI//+Nqf/LOrxpQqBXIwx5aY9IFzchP1vlgMNMVrfuS+jjOcdEwJv1GnbEFPsZ/DHbW1duA9tQgVocX2Q+RJsKlH4VtH749Go8bMQ5pvdTL+aFQalF3qVztXKlX4lD6NC576Jzawg1QIya2MH/V97VYe9oH67+OUjYJ+8vGfwQNDU8xGBU0FLgHEtTLgvaz8+uv2wo4DiwpvEh9CuM8BcrL/qVOC8SrxpJB9J6gf8wgbkOnUQiaHwGgu+nXl1VWfxLwBTd4w0nrfc5B196wf703hANnT3jXN97+rd1ag5N6UBkz82AvXSs0Md9i+jOO134R1sL3IM0PJCcnn43imknWenExE8nB8C5I3gWo1e8wy8rnZvhfVop/k3fA4Mayiur60vKqBm//wZ9yId+xhLwIInqubvEcV1ns1doaMiT7KxidvqmOk1L8DkbRR74Wvr6ssqYRx7oPt7Wu36O1fg7iLADTfs2Z9bPeYnfMKgzUe1Q4JbPGo8kTwcQ3QP0fBEXyz9LwbvBsbd1Qingorm1h33qv3/MxROHvwfmngN+v92rWjwtzs+52oooBjZ8MbJuwiHHrBMkklEftNNBhNZr49d76z9ZDEV9XUlldv0/ftl7T9U1cY4+hySBltlAzQytiGivGvD5/Ek4oY9NWOUlpp14hTchbpRD9pbCyg9s+2u8Me8IdUyeQIkxr+X0NvrlPF8lnz7i7poftGwec09qhKbqhJ2tez37bGUNyA7zYAzQHr4LP22HmzMv2UC+8ZZrjYCwsREX5jSb524h6s2fdp42lldVE83pvf/4ht2SDNOWzUGz2aDobHzLZaQVTr/lr+55yRRfOksCjPXDu8M5o3JF3zdpQspzEpXV1MNDSCKfDcPiNEI0M7z5m5mbXh7Z/PEMz+XHS0l6A0XK1xryNVrh144dbWxtLKqrWEh8HtwU/9Gp8A/JAS4CtB80v8vTUfg2l9Z8dvoKAdtAekkmOqOvvGgPBTkJC99V6Iv7Oy7wTvPHGG4ZlaHm4LEGb8FvGWW13lE3Csf18d0tp3e8xjGHSFBVzF1f/3PFSKMyZ8JLR1HoW9JFzYJzBHpBVmiU+8jSzDSQTcKwlulph/2b4vovCykEbtUQzWZU3dPBHTjQafWkIbfEvE5L/BPVoLWREvmaEPqN4oHw2UFyefq2NXp/3C9BgGYcqiab050GjT+mt0zI/dqJR8EkvaSRJ1NbhuKmsoubjIGSrLVdtWRq5Dvk/8pn+hqOtpOtLH1xJPBUXwjI9SFMPf1ISyGe2MyE7wjIZCfgUpBP1iXo5oyDR6qI9QMtM9fJWb/9jNlGa2tIIue/IfPvwbfCau7/cFvbPdCeOhsNGA+eeJ5jkryF1cziXH1hm0kcRWQyaNet9PhQhuQGK7UjSYXqlyJ8fUGUh1GekTgEZpyM3w6npVjXYjQX3dEk2EAo/DGrnpa5qiCzgWz9mTDrj5kQ8ledlupcUTPqLelwhiZOyKv4uBFtEgmNkQ0OnPSrRn9TtZZHs2KLjVWmy07oOaasYiTStS0vzekO0xu53g5DXK7f17y/OaLfjUHdQVl59MBqti8Ags8HQg0KhIBQxNr8pOeX387Mu2bFhzBhaI++NJM6OpTwSiFbJoFOLaX2ka+Zpw1d/qD7r0BjNoGzNZ9J6G7fvS6lnggC5oOnh9Gx0hpUSCAfiOsRK+iGEgCzB/VC/rt9MKw7ESGiAnqfJVpQAKK7PWJqIfFJvzEi9RTI2HQ3hEbaaaaPtip6HTMDjppA0E7QqbXXD99qd/98MVXmbtYOSvIaR1HrwtunTzwWfx7dwCdRDJ/YYvVto6LYe3Lm/2ahk2X+6PXBwU5hB7+HNs6ZeFflioCYMHHFELzSYPdDS64EuY3LgE9xnGXu6Xrjcxvz5K3trScGe1Ms68/oJsZ/RuwHqTUjqu3tAWOd6L8u3a/r0CXGHWcxa9Ej/HtyAcit6C90ge/VrK+mIT4sndm+3EtqlZdS2Vpp53p9rugf6dxMqxqbu5LE97ln6WL+QKY4RltWP7jnnO4PhnhuKb/rVt549S7in8okjgzxwFIR7HzSIaCXCW4MypbE497JOexgXLHi4p+ilH+w1zL0pQuxzeiZYUcWKgQbze4yDejbNuuqC7n1BisKtDz/cs29YP9iQekvTFmtvZztEUY8OCq5XQIR9m7XA1+5uWZ2Bem33WTv6akleHrbYnq7yFg0169zShsBe6wmlKGSFzG8sX8rH3Xme1oHUdu3qpbX6kzUjaWd330mfmKEa94C+Gg5s2bjP7dH5d6A+czJ5OI5kaVphj2582ZosPt5fHSfQ5Jydn/TpnRSS/oG9xdbsidlByNlO5ciBgjrq7nrkkRQpfL1bQ6bZXWXRxQzIrZQ9od5Jwsf7+Fu2dHcXKRe02cP2wEcHcY/ZMxAM7dzfbHQaUtOc1G8EE2wgmiqPztk+q1XbUHhz2wYQ3cFNTy5MGrDj0BFShvpDsHCP7t2p8aYN+1uKrQgKtrZpK2Rr835lqx/qm2lZ0uOxdkf3DrYH9XgH9lq9RFD4e1k7vtnfkAnVG9tvb79kLRkKVcu+26N2X6P0+Ru/6mnKYEp3ZT91UBiGvnvmlCt3d9YLS3oMhN5gePfULEsIQ2wNfXPNeuoscILE6B9dgmY2r9eafiwEL+qlG6fTAuCuUkFKhHtNa2sGhQwIJmYLzp8c9V59zC4MG49LH2JK8TiCjwUjeGiikZsIioHioisa/xkWch23rEtT127odJyLUjhl6LZkgxROSkVHWtjx069oQoOExo99iXBR/YWA/dpvBTwG64Nt40z+XfOLB1P/1rbjUHdAAiyYxI8VHn5US5+Dv5w//mxYWCz0YfqQU0Ie/6VIN30yOxqKHvUaKJC5CYWQemKe8PduLqJP6vWjU8dCm5sLr/OQKjQmbAeeo73ZVdbaZ5HuSXdEGSBa+RpU9BwvuMUSMjdJ5ze6yq0dkp61n6ayoUtLimdgaj04vK5RzTiGMbK8p6FPpAXjXagn3Jc7Jx/1fgtrhRRaefqaxlW2TwIJJJBAAgkk8L8KRw3YP2gsnCbYy1A2Mkh/aFMp2iKxlURBq+7/1TL1rHiLar9x9NH+AX2TT0RcC6Ben0w7ysQDfWukuKBN/xHWa0nqB2vjfvppv/C7C1vHsVPmKkpuOu27dvf4IT1KXUZf46DL6GfaX9NY1ZAU25hkv+9h6bcc3d2xp1FAPHz9qFHpTLfOh5X7Kyh/x4MGXA0xsP0VnGThXjYLGJ4j6xrUJ86GsSMuwTM3eBg/i9bOUUBg97m4gKdNZ21+WOoltPB+45gxgxgzb/brPK+VdhNygtIFykJdKgMH/3jNMzCQHhixau3rdaNHD/Dx8AO9DOOSvVHGCEHRybklLZ+MkhZLzEqta7gLt/EZIIEEEkgggQQS+J/BfsfWEBpGjxgpJZsDBW4YKSjtNQRXtaABYdBG3haM37Tj4IPjfpI649NPA+mrGt/SmHym2aLPwa5a6ACR0T31fNKs9iTOL5bC+tWGMcfGbFEXH/agWjc9pPTQH8VHh+vnvs8NRykgXSrybNS1mzq3E9k5ReDGdQCIPLIKeVqXkXZFQ0Za7fqMtC98XrkmSdfn6YyfiPdxGmtpp8Hu0aRxscjNN1A0V0hL+wkpmzQ0oHFM2kRNstJeun6WqR4AHehwnnUPF3StCp7JLQhzhccXnOfu8gQln9OH9PYKI9HHpYqil3IFGJUU4pMyBXzhtZ9se5YubQWeaGw/Q8ulQPMM4DehbCaQQAIJJJDA/wfYr8K5JS0tReP8lz7GJ0FPSFYzj+EeUTgAdY+ffZb1N03I2lGr6hv3N5Yx7aLGe6F03EdDru342uKx1Rp7r2xaVgfXMyTXb4Vzp4hSgTpAxUdKD8500L0b1n0XnTuDChP1gBsPoavnOoHccPyowfVjU+f5mPGewTRaN/JqRHgo5bVZWM6Wj0z1nJKiCa2sOSRFtSWss1J8ewan1dVPok/RHx6ffqTu1fIkl4u9nI+gYQ5Oap3DRuydPWHH0uQ7QrBz9nH/M8OiliGiT+rOZQTqefxEe0QoJu1B895gcC9KgMYOxQZ0CGXT2H5KlagUfWgXIts3gQQSSCCBBBL4X4arN3UKKEbFOF1jMH4EzSpxH1Gqg6NY2B2bauvAV+D2gZQsAL2ly7jhHZBMDMHlz3A3yB6fGK2p2KBIaHJMsyU2IM77tRbxWOqGtjGS8fZSd18cHZvrRmfqYXNT57q7oHv3ufbPu2Ej7uplanE6JMvahdMLVpDdPLKhIWZR3mg0ZKRdgVNOiqH/uNWiT9ZQ0fCgM6P7G9xuwQWdNwuN/4sb4p20f63faD8dizdO04xDm9JPsiz5AKJI1znjKh7HPwLHQaXfflcFM+TStPfWd1heY/3o0ccIHr4pSdfzbGXfgcqrfUkqJrEC4nkGV0vTnElD4JVlKVyf1GGYRNSzdPKCYaBA/05IbUn6qkbaGzuBBBJIIIEEEvgfhqMGdAT1PnE/P0sToriHro+CQtWpIuPGQt2lkXF+OKLDR7/I1T/oHE9Big7rhqRP+SEpt+mC/WrE6vrIemrtF36PTlL0tXNPC9A/hjc+Qcs8hI2OSjGtjRFvSnz0mhnK351n50HckvoiZdgrQnuHDfvwG/aUs/VpFGjP+V5W67Gmpj0AZfOnNLGGPnojxU24eo1Zcn7amsaG+tNOk8//6uoeXx42tHnJ+NObQdD25OmA9eOG9bOEvgiK9JVuvkkhJNjFwWgJJa3Jsvbqks1o0TzPH1dXF3ejfVfhTFYKp0qf49MGe9KQvfC7GbXwe31G6jT45IEHhrrpINDZ7X+m0iY+QbmH4P54el3jROXx/w+iSaOVLl0xQrNoiRR5JOesFzzCOL5hXF8b4r1WFU++kMZEdwqajejt3/wTFMdBagYzc0s+HnSNCUvXPPqWkKF9XNyt2eOSlTxQfZhmaifCnvkK5d7tGdw0u7Vs8fJ+yMuPOOfbYahsit46cdGi2l7NOj9VMjNmySaqPNHrftA9FzYn65q1g1l888wbsz6j+4XLlvVttfyDhCUG0TPK4nKexqUU3Aowybcnhfz1M2Zcvt9tTGn2vqf/oJFc0w/B7a7urFFZtHBZX7/Hl2FxLQ2ZHoi84iR2C018Ixn/wNq6eUP7JXkIpcseH6iFrWHc1HoZB8m/3JqZqYa1EGgFA1+LMUqY8hCp8zWfe5q/2t9Mb1qD0jtQHypN62jd4F/NmpoVmZBH8SXvkUdKzociTSmCSyWjXEEVb50VSzCvzkVDQU72GsfpW2H+0pVHmYHAGM7lsZKxvhCYJlhjJ5dys9drvBu9xmk8VFSsTGnSWo6GOBrCNA6Ja1u00WmP5hmBl+Afoo7/c3YubZX47UCz2L3fNJ0kmZGKinMo0u0FXzThBV8h9nWzpmbT4utd1LeOKKuoQXzyRCH11Wa4x5rurGAAnuRJA4acbFpWH93wNga2bPwkHj9Fg1YJCHoDR6LWpGrS2jwr75q1jleXoFn/wmRj0d4ORr19cdbUqzY7Xl2i6P7qo/yGHATG7x925JBOtRV/Oucm10STacmvC6ZNXO888q1AZeLfGRquWdbpgvG6kMdbX3zd5Z128CTw3wVbC4iDjaNTx4JLnoPycBTdu7UqojiQXG/3tOtnI0qRpItO32R7tcVPcdvXdGPHac9aNwXEL9PelhpbMHJVwx8oSLwezhjAgXpgyR3xrkGq/k92GqLlikJm62+QfihzfDgpx6REQ2mblrqqofymhX9LOti3aYXf77s8FAzshfsve1l7/tHdHSPWnZaWou3VsqGe3oP8qnW3XFrQrPCQEH+HplfxTc/+K7sa7hDdw0nLItkDKCguOza6o2WRqPxp0hDulqbVrbMVzjGp6QhwrYfxmyigO+HJRmw8NHEoIKwvoM8sM02+NN4Es/9F0GLg24OekzVmXIcG7ALUL9pN40vQ8hM0k3tBT1qL8EiQayDKkta8W4XG+b6Qrv05elcaF7QUBaT7PzyGZ0g4HNqHxmwXFCxFbig9KgwaaXWmBePBf15YIW9CeXwsf+qEF2yPzrFy5Xj9wx3n/9qj+570J/XQ9u3d8wzakpmzciZ8hLRHF3AHzKusupp0Tp8/6cjW1sDLMFkXF+Vlvep4ayUVK2jHnbc513tYQlD5U/7IDlPMYnOMDaTbuZV1UMyfyJ+a9SLdlS5+9MeMm1M9Xv+VwVBwDx6mPe5UDEgdJZD0EB9u+2iMbwX//QV+VdzS3ounOBdVVKT4eO/7pRC0yPTfC3Kz4m6xSQ0zEvULWGQzYOgNRrxNeMdX8KIVMEy8ow/YfxDuD4f7PiT/zxaz7u5l7nvfrdNzyqsvgBJegLCjrLA19o4b7d14SMHwHHLMoUywBT17HXTVvj27LMRxI+Oex6KXtmqPkntrD2Ve6zaU73WgwDNIe5bjpS0of/ywsGZmochm4TYZ1NkIXqEKjpNL23ZgWi+Er8zPyV7guHQLytAorxoOTeM3oP91iJz2vaalZL4ATb4B3xgIdAjCHQXlvB/OG5CEJ2F4PGxu/fTL9spU6eLHRghmTYISMwO3tJXBN0i4zXu4sRMfPTpMVYAk8PvUgtzslY5jt3DfihUHtbSwCxD7RKTzdNBnN15EhhmMB9YKZuoDkh0Gt8NRmchQepnr7JHAwb6XutoljFBaWXMt0nq9x+s7MRgMEHdmF+Zk08L+XWJ8UZE3o9/g3/Xt3//8XTu2hWB75YV1/XfFXSjqcyufOFKXZjbSNscS1uKCnKzpjlenWDl+pb7ptJYyrz/ptnA4rAnTfF7q7IHCqW11tjPQTj0og6kej/f4UDjwNbgqCD60CwX8gELywC0JeYZRzT5kQjyvce+joeTgxu4s/eSirKJ6AmTlLVzno4UQ+5iQ8wumZZc53gn8l8Ouq+2w4bjUn1hSmwbvS6AUdZgpfcCgByOCoWM8Me74sfsyCPYFKrg60x2t0dliieVhy7przNoNGxpOGHGwZvKZpHBGeuQouBMHnegTupKs/4cK57snDu11UNh/IdIxK0XnaTD3qIvz/7V3JfBRFFm/jp4jAUQwHN7rygIJoEEXV1d3PfHW9QIUJAFErgQBRY4kGAIJlyhXEkE5EkBUQDxY+dbPc1dXcT1gkSRcHoAuAoIK5JiZ7qrv/3p6kkkyCQG5vv3NHyrT3VVd/eq9V69eVVdX7ZKWeqTdhk2rps0tuNC0+KtNm8V1/PmnH7fDWbgrkPLthize8G39trRp4/HHuq+UQs9zCdGG2EDOts/SS9HY5ies2/hxMGXdiPRKnXgYlIDDT+cCdKSaw0nYdGnCVSjZAjglv5WCGxCJjVA+BFInGHP71TwcDVPBAUBHOP94LJFUfEn7u9Fd+VPAVEtMV+zG33/++RGtAXesQCNn7uZt2nJDZ6GB7QoufArDmxvw+T/IeuzhWj10Gv07wHRHYegHwKZU8HEj0k8Zl5pEW5NWwnY4OSO5HkBHYDbtvhGMOTboBoczcc9td0N/lkNwB0E72ly+Gy3IIK/f82GkUcMBcKrPN71Pg+47IOvTpGE0U6a1Co3DM2MfSbaX0CIEHU5BUyq2QI+eSk/tvTIY03Cg/FdAnYZCuXqAptvSUpPsjmg4aI3H/WxfC69LtVdKoyx8AMqyFWV6Kj0lqZotoLVO/QfYdOR3B2T0LzTU9zhRlZiUuzgVduQRPPccOLjZQhur/6P2bZkToXMY3M7PugbPvFoL/a7hcn84un9PckzZhNzCW2GbRjGmOgaYuDzL2cqSHLZpuQvONLlrMhyyJJx/hsudED5FRcpBGckBcGpWFTJzF7V2c07b3/WDM/RqWmpy/2BMkA702B+ETLLgRC71Dflm0JHYloaC9mg3tTleMN0HFO6Cbk4KcOvDrMH9vgEPqtFM6wHKku8uNLR6UGndHfJrBUv9hPR6VoZ4RKBdjgyl+uH+Uchi5NghyU85UQ0AKLD7HYfHpLwlNyptPQWdpJHBl/GsXKOUb3n88aqR5xBoT3AleCeY8e5IW6L9rhfShj2wJ1InjEblXLvLL0IU6hDfiXK8Cv1KAW207ucC6NicYMrIoPp0XsC7EvX7TtiBDQacLTiR73LFZqDTZHe8AJSzSieC29rq3nhmFhzl2RkpSSOdqIggnZuct3gG9PpGyGE/FOM1ZEiLtZcoxQdtaO3dscLZBSkSUA+Twekh4EUr9Cc6R+oYTZ0/v4lZJs9m0vg9OnS9oNs3K2Wt4VJNoYX5nWQRQfbTiPvNVdDrSWjQz0Xr8Rhae5ruh2rMZ8fJ8vlHur5nFCce4d1C0la+/apOMBj8/ibSuA8KV/mlNAXS6NAJdVmcMzJa5FfYv4ixA51XhuCH7fSyC52S4C+F0L34Ywc6JkeEMqVACD49CDoK7s2tH3RLmUWvqX1+j/2pTBBI4SQn6ijQKeVhUxuKPAmg/cHbrdv4PEq6vgIUw2kTsVKcjRrcccfll8f4hCD3Dr49SqNRrYQ0sxhtiNJwtN22zddhQ/H7FuN/8Sv9akCpQ35Lz1R+lt4QZzMcIf4RQkSEn4f4auJfODyNSz+Dfe8PI/d18Kv6Ktj34A9EHLyXdAvWyUsfpEn2elHn+BlfJLZpEUx99NiYkNB6Y2JCcnHnhE0eLlcZjI1oYogvYlX5rC8TO1zsJDuhiI1r15IZ9t67N6P8S9NT+3TNSE1+LZKzSaCFzscNS/rIrw+ONTW7Dfc0l0ynZecW9qMGyEkWRFAYEpWq+o4SxwDd8A91Eo+GUmqWi+Ns0LIPyvBGhad8UGjniRCm5BXG/8b0voG0faHKq7XUN1uWSQ02LVdfB7iA7v8q2m27wZmXRgedS5UYNuxWX9aw3t/BUXnbv/f8YS6tusB+0Y4s2RPnFI6nLdiCKasQrv8hZKITkJ2/eABkOAqhjAtx0w/WL0+NHfrgl5GcTULGoN670lL7vJCWkjwofXCf5eGOFBFAxIYGgmoCRfLCEdgL8eagazbc7k5z/Sp0YCRtFegkOyJQvaM6x/Ja0P7oxxRwNn+rtDlUaDYUFmwFGNidRvCyhjz0NQoTbgps0HaUtIMReDNOGLwPqNuqmZhplQVq7TJHNh68oLcm7szlmfXuClQdDXU2F/dVmnYw4hdwrrqnpSQ9RFMSIjmbBJoaMnpQ73fgLA5MG5I8M314z92RnE0COZuw9wug5tAZXpCemjQDzv/DSO1CGJAzq+Bamg7hJI8I0OVB8XdCB+aafush8NcDfV+ak1+QMeXZJecgScRn454g8+oBdRKy85bej2RwGnmRyyt70W5YGm0ItKWjkOqZxF0HmzvJIyLkicJMcKs8EFG3aPFxeqWentJ7KVcmOlJqAHh2NVfGxOy8xejg1YO4c2mP/XxUmCbQpRx0TpdLrkaCr/tA54R9piuRNrpwUkdxiqK6pevGxKFScxpM9/2hNS1DhjdkfGEEGe1BhsqPdpBPxZVe8Cp7o3FJwi0I2g50Hh7sOI1jhkC/IpQ+GA8j1QN5joCC04dHB+h1MxnHcBANRJVXSDd+/xxrlY8UqgK9HV6OEEyNRERjCKHDiLXxBAO06BhWlgJnsB+YV0REwQD1Li/76WHT1eQnzaWPGk4ktMpU7MEtHX4XX3xR+3uKO3e4f2PnhDbLu1VOU6oTuFt1XF9cjIZpuODyyvj1xSM6Fhfb890ajipHMYyV9jUKxGu6Tn+N4FaxlaAF6Dt8UfIBFGREuaXeaUTz2Zw4AhXPNoJhoO1RXVycgzA8hnu+RnnXFCXGp21OjL/VLndCQp0NTEm7dk3gXCZsSoz/S3FiQiaczLekhxU3lrIAOtTOB6WjdUnpF7QMlly/TwvUF3WJ7+BkcdyROX1eXICbN0JD2+H0NVPKyt23Dgfar/qJ1OQ14PXf0BtrhTweaHToUHWmC+qgMDdsfXNqfKbOX3YWOSQ1w8S8hefmzFrQgkb8nDsbgBXBHxK45E3QQK7yM3Un9OsVPDTdUy5eoHwpyaS8wh6WZoUQ58Voewet/0fMcFXBD5LEqQ9VcwtgqSRMCPmx6nTJWcfJuQV/zslddP3E/MIbJoeFnDmLu07MX3xdVt6SLuT0ObdXIqiX9LfOAZhKZGVda45K7bsejs1C3GXClPXe72pGr3wPD61O53AU8Cy34PyN9CG9P6jL0WwIqKtG9iw09aEmyASjMSVz62rTotFzWsru4CRsrp5sGfqFyfmL73WS2gjtOUj1C+oeEaA7ABmirp12bc6chV2ngt/hvKYwKa/gxsmzC28gudo7ljQQaBK64NkP4IimiKw4krmfroN8A5QkA2T/DCKvpeeT1jjRIdCFZo32X3Au0UavjWvpeO7S82m6A3WEItwfEbZ2anYTbO+FTIhnYI9+1ZzVcEzJX3I56s4wUNIOdXfiGUb5UrqePqzPe6hU8yBigQZ1rozT9gYddYEKQnqHI7PtmTGFSqoeyDMPHMmCA7o0e04BTQGpBWpPYILrhWX5rxNMzUTSj9EePft4/+C810OcZwnGl8L2dOWG8cjEWQX0kW9EHKmnlz7sob1en5d48Q7KdTFK1zMYUxvZuUsT3dyYjcLEQVSLMlKS59L1sSl93wBT5qGMvygt52/dfeg6+4YoTllUquJnl7aNK94WT3N+bo4Rsjm9RifDRXbLDo4Bc0MrA1rtQeWZ5zJFXsK6ohfh4Czr+O/i548ofFH9HI7Ryg7rS2aXM09/dEo322t6EpznEuiQnBx6dQ4rfCZOJ7hd8grQ4rVf/uJ/yMJQWpt+OrDvopgG2Z/jigv+vf1nlHdRhYy57GAgcDOM/3NoHpyJ40FvE62w9jXywkfSbeFEDEJj/IKHi60dtiasKE5s3zWYtn50WFeyvf26jUdpOKs3gCHOVeegc2RFng4KWa6BIR9WaqrpSKlIbwiOOCpBhxRI34Kj6boxhHYLrmYj59fhrhZ1cLMDxYnxh0o6J+wuSUz4tiQxfkdJ5/h9OC7TseJHKDE5EC8jo/HIi/babUYfuVF+NpyH0Nfz+DkdBqovC/ANcDznINRr6I8FvI3cjTlTZ4EcmkWwR0pRay5mfbB77prtQKfMx5lsfVpjZOfA50W7qnRASCMBfJiiAnqn5TO/Vy6+3XKx7ZbBttMx8xrbhTa+YtJVWCb2XeHcflg47ib4hn9QRm1xN21tB6PfA5qai2dfIrX8ZFJuwd+gr9MgP4Mz/5VwNp5fsaK7xWgXZYWUUKmamoJGk1p65MrbKK0G4Wwp56JAKLYInVY7gGeLmNCLuVLPGUyno8NwgXN7JWxmOKJm453fekCPVMyiRpXmwMVIxpvZEWGwNdE5DsHrNg04Q3D62X5kckTb5NWHukY4GY37wkCQG/31T6wxjZYG9sbmGJL9EdKgftTzk/IWL3iaXpeHgapayHzWgmbl4On1EMhceCILTfAb+VTymo7xu0RLvoBr43pPXHkT587DAnJsCoe2GWjbASWIODJYF0aO7F1mcP0daPdB0ZoqruztQSsBLUeRyl2G+3HTEtskM3YI5t9h6zgC6TgFr8f1LVNinfuQ/tP4goLDdqxoRHx83opWUKImlD/4851Hi1/9apZ0bMq85U1NS41AvreD3+naNN8Nf+2blpo0GwlnIO0FBpcTcmYv+ZMTFRHgL9UXXrTL1yhjcJ/vAy1isiDn38OlPE1wsTQ7t6Bg6tRXq8mLtDhydyaISbmLe0H/RoLnlsX1uPTBSZXTo6YMTd6nuet5tEfonPExQsoetBWsE10LdalcXVDKB3VhXyGYcGwjvtma/Mwi2ogkGXXxLpQ+yyxXy5woG75GagVX/FHoXDzjMnXinEXXOFFRnIKo1JHii9vfBsUrRK/pDDJ/IWNbaXRxQI2OgciA1mtMUz540VHsqNMQFHWOp7lGA71CXEUjUyEaaiq0c5024PeCrLPpnEIoHQynfWKXB8fIaQN+TsoczsOBDNTk/CVrT28ed9lP+/duPdAipsu4Pt1jvmvXIQkGYzASnNPMJY39AWsL3Ka+PzY99MW1f9/e4MnWDUXlHE4hh9LIo+3I14DdmOEynMSXqeMRWhYpEmhheulhN6N8Q2Axr/Fw7qE99OsygpWyc37DQXNxSRtCaew8QglDFyPAJhfpqCGmkXNyROEcrUdvfr7HJVZe+Mnx/WApc968WI/fe50WbDno/Rjye3JchLmGdYH2Bi73nEH3XgYuvNlExT1Mr4kpLmwO50E0RrlpQ/ssouvHCjSHs/Pe2+8Dy14EI3PBxHnpQ5Iql9OiETF4PtPB3QQoxlzGPVMzBvew9/UnTJizsJMU8iMcfigs9lStOZxavAOPczPEMi09JelVJ6p+oK6ADlvyoTmckGUP/N7r3/PV64f7gpeQk7dkDpyAnkKwr4Q7cH1or+HQHE5kT6/4/pUWNodz6pz5ZwWE8Rwavj/idGV6avLDwZijw6TcwlvBt1HQxo7+CHM4LeGCM8K64nRgwLTeCt9DmmgxpdEHtIxGnSiCb/qkFahYK9wxw8GHfgivZdQxhxPPLExPTRrsRB0zQBa3a6HTIJxOTIsBaam9X3CiDgsaeWdS3gPnaSZO16CuZKYP6V0EWnVoDif0ZBQ8rlEZQ5KfDN517DApr+BZ8DkZtP9VuPSIMQODqyAcLWgk3iNVHmi+FxLdA5lOh86acBqlVuQ746riPvRAz0OZrjdcnissM/AcuskTx6X0q7YdtD0nOuBZjd7HxeiAZ8Yq+SJNuXGiWc6CBS10uUxF+52C53zLuMg0AupLU+oH8LwJ0I/cjNQ+9MFVJTIz3zNk650dpEKd1vpKlPsV1KpPQNQv0B17yg7qJr2BMJm2zkbcGFz6GfqWnz40uVa3buKcwmS0C0NwV2vtU3/MeKxPpQ2oC7bMDfkaHnIBbNtL0NfhTpQN6mhv3VORC06RXPaDa3mgFbZaV72y14zawDNAZ08pxEWw63/1l8u+WSN77qMSBBNFcarA7loXX9Lxbi7EMBh929kMWetwaVFj7Ubt8Cu1GvFzjpezSeiwrmQpDO2yCkuX4VnQ9SCInvAAJSRn4kKE2s4m/QmdEMKPT0GMHz+eo7JIw2UQ8bHNDxxQjcvYD+3XFU1T2ncbLtojKmgIT4eM7osrbfyr5zrWB5I3jJdzRuyr+nck6Fhc7I9fV/z67qYtb4fhu7FC68UWDuhVu618QDDPYL6hR4Y/JRQbcn7pL7md9nX8sYMdUwX7PJjQBi1cRXNKA0r/w+TWzX5ddm3CF8V5x9vZJGQNHEhLG32slV6Jov+B5mKicW4bjK0f9HrQH9NymuDidpD/sfCyCfv3f1J7BAYtNRq3Gi+tjx3QcOFvSGJVuDAu5j3DFXu129DxksnMcGczhPp0hsSDboRU2gq9ET48HGczHLUu1AFy0LNzC7K0VrRKQDG6TWPKdu6s8eFTUNNq5lnW6rQfBZPjQfC3OO2ZM3vRlEx0JoKx9YNWJ3AOq0M7Wu2r/Wa+5o5f4Rg9tP9//Lu/mQKJXA4LKZVgzwlPzAo4LzQCqwWnufSRAN4J7cnNzaVNF+oWzFHA11i9DadtKuqmF050dvacwkFO1GHBXQacbzEVxn6HxdiqYKemSs7BwuBUa+PI5nA2DKCZPsZbDf7do0w9mOajBmPqB8mVOgjOqQ36YMdj6AHQU/oO4nPQTM5sHI5b47gF6lIcBSHZ2RbX6Nfzd8yAf63S6h6h5YzMTPrKvjpQvcEebo9215z0nf7QQ3vhUGZql7iBkiFVoXLxJTgiXcBdtXUhNm5XS6lUAfTvfJyuxhPXgQte0HxmiD7oSQvoX2vkQIpIH1OVI77vhPzF99ec2hIa9oysrbWBjmpnJo1FhuG+gin1SoCpKU6Ujcn5+c027y4dBz26Hbl+C/nkooEkM35eiD47CH4OyucBXS+alrUWsujiibGezZk5v6WTVRSnEDjtnW3xwIxmhrzrgFU1B4oUx67u0FiqTYih/s5+2PqU9utKXqI0xxMbL004T5q6BxrRLI/kMX7VUFV2gOR2GwnQD90NR+dLHM06FUc4YYh49twlKYpLv9Wk6dt/WJL7fXxJSUx585jrYDP6QxbXnGbImF9McwfM22Ru6BUJn25q0HqIR4INnTr9VkqT1uFMDS6L5CB0YFuwIEfR9V0FfZib8HndI5whOOKwc6GlrJQO9IJxvxsX2sDhaCEEpxVNkQD/KBUF3FGzwXVEasNO4vwS6NgOuI9+TfKYNTsARf4Gp+9YTCygXbBwfNKQnVcwGtQ9ArpaonTPwGC+bmprszB1hXD5TLfrDF5ulseg0WiqA7IbytINfDqXczHP0qrwidQ+RU5WNuwRTqbXQiiHkGd+emryc07UMQEti7TNGeEEn/NA79zwEc7DgUY4hRAfQ38/VIJPHzek+ggnuh00h2un0nwBGq1lPhbwuAyDxBcR9uvOUlYa+piDRjgV16m44QFIfqCQ6i0uDagmXDAg4OPSJbU3IEQrpqy74ZWj88aaQ0Get0y28IlhVWtVEuwRzkNsOpTwTpT5XxmpybXmxsHRvJJJORB038c1L+ZaL0V3fI1ymQcDpRU+b0ysrmCWy8utWK14W5StO7T0fsH4W1yrWWOH9n2f8rG/UtdsNBr2DgFdfYQz5+m5Zwlv7NM47Iq+2cAKX/URznDQ196ukh0jmNJjXW53MwlPpqKiPA9OSKqTxB4RVdzVC57HePDpDdCcAaeo1DRNHaiD34aUXJui9Is414H6vlAOB82ddJWKm8D8x/GczuDzOsWtGfCA14uKwCHhjrWXDjLAH7+UzVkg0BEW5VGU+lJU249g74fW1K+p+UvaWc4IJ+Sa7m/5zfSs7ln1LkF0NMh8anEbl0dlQCd7QLbbQc8Sg7lW+33W3kATyDUAcQYqDG1KNzd4G9SF21A3U+AMfYp+w4QNrb1/Jz5l5xUOQV2kD5BWo/4+mZbS+1PnEXWCRqC5qWfBnt6EZ88ylHvu6KHBD8xCI5x4TiI6F08YpeUvjRkzkJaZiohJuQWZ4H2K2xvTQhqSHTp0MGdcap8MJ9p29mDah4KfPSGnjLEpvYnW6oY2AiblL0mGbj6Gsp2F5PempyT/3YmqHOGEIp2rlL4LbcRXwh2cVhwISA6nUhgudppi/HdaWX2Rx5XgzV48d5KPszfCl3yjNUQrvBW3IG4FePGK5Gr6mCF91zrRdWLqMwt/Zyk5AuUaTHVButiyXztSHcWxhbCYvwAVq8svFk0J0qjEwYDG0I/K5A9eg+gZ+xEO2zDTxw/rXBwLdPy8eEcFM5fhwW/6ldqP2kD//VB4O8AqV9JqX68ZQDvcJTtYWptK6wAMux+Gr0GG84QDliY1J3XZA7Of+KHHtJHDzt+1/d2y5rGbBZcvN5byFpfg5Gy+CaMzslzELjgeziZBcR8ewU37tTfxDPyr5C94CkL90BRoCzOhIwE0qHWMpFQH9KfSoLVdv35v+38XzYxfX3w1E4rmIF2pLNbXVCoPhvATPKuUFqo/DaExAu00RcthUaD1O0OBrgfTSdYEjSzoNSHrzaDvJSjJo2icbvIrs7NxMHB5wrqSkSfb2SRk0JqGppmIugRnW8SgvNOllp8z6dpi6cZbK/y+LcLi65klV3HJLtRaTZfC6uzf89WYJ2o4mwSP14ts7C1F/WDHMdftoqLlsN+cll2H7JmJhv+wDVM4pGVAnAz6wwLQmGq6AnlZ6DxVQDvaQf3HQb8+dXPXP/G0DykIJSoDau1HKN1H6Hgu8TfSf3GyQDtGi2DwMigYRK+nKov/U/n1WjiTH1umfl9KvQYPXSqUHiUZP6C5GgYH6GI0lkNrOps2aLxbc+i2IJ5GnMuX/kjff/pbePtLJf9AziYIuEFz/9ssoIrcHvdmqOEWt1bFyhIfgFvjkWa/ZMatvoDqG3I2CdQKg7d+OKJ+g8xvGAJuF87pFSzqHGpbTCyxMDLoa+/ga2Z9nekPvOLzVRxAfcP/KgQCHvrKk/RjH+rtHeD1WxUW/9AEv23+2vyuChzXrIBer1ggI2FPaQtygoM51Q9aU5FWXxCuitsEs52n/wUvHxUm/0BL9yalzC0I2yDHIhaw3tBcDALdLwvJLzvDqLgxUmeGmiYU3kJ99jMuTFZ0fL73y3osaRuc9D7SNC9CB/hp6MElJjNXCY/a6Pa5t1nK3MyksYl74GBK9qQSKhZM6cZNX49xjyS9S87mpPzC4dD3AeBxiSH4uIY4mwSanwuzmo/KBhsvhpvCvGXq1Plh8zFJJ1GPUMfL0aFxLkZEWmofmjZxh99Xvrys9BB6XlWThHNmLmuFitILDuM9kM9ELqyV0PN68wshbUjvQjiVyJvEwcZn5y6srIfS4LT2bBn0pCV49zroXE91UAX4R5Jbb6EerlamnoeWuBtq6ptMsRv9ftUlLSVpUc31hctdPvqAeDIeQ1OF5jTE2SSMHtxvK+rLApTmNbRhI5XJeyGPBultFCcGUWGcROhuTG7Y1K6NIcSd6C0PNji/gF5NwMGmBe7R4DGaV/aZYmJ5wPpxVeKG3Uc0Ef//OfiWTp3ONrU+F8a9lRS6CZw0t6B1IAUtrM0rFNelwhJ74fN+Dyf8Pydrjc0ojgpkexrU0EURRRSnBCLV2WNdj0/EM6I4SSBBRnGC8d7VVxtnHtiVYGmZLTi/g3PO0Lt9W2mxFtVqExd6ZwVj2y9dV3LU27JFEUUUUUQRRRRRnCqIOpwnAV8mdugiuU7DIb2S+B9Tq5mh/cijiCKKKKKIIooo/ttQObcjihMHr8F+oI8omGa74PLvN4T96jyKKKKIIooooojivxCM/R/E1V6C5CYtQAAAAABJRU5ErkJggg=="/>
          <p:cNvSpPr>
            <a:spLocks noChangeAspect="1" noChangeArrowheads="1"/>
          </p:cNvSpPr>
          <p:nvPr/>
        </p:nvSpPr>
        <p:spPr bwMode="auto">
          <a:xfrm>
            <a:off x="82232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685800" y="29718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Common myths about the residency matching process: </a:t>
            </a:r>
            <a:r>
              <a:rPr lang="en-US" u="sng" dirty="0">
                <a:hlinkClick r:id="rId2"/>
              </a:rPr>
              <a:t>https://www.afmc.ca/etools/demystifying-residency-matching-process</a:t>
            </a:r>
            <a:endParaRPr lang="en-CA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4674" r="55475" b="71154"/>
          <a:stretch/>
        </p:blipFill>
        <p:spPr bwMode="auto">
          <a:xfrm>
            <a:off x="648154" y="617538"/>
            <a:ext cx="7167789" cy="14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5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5288595" cy="3936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142" r="6666" b="27778"/>
          <a:stretch/>
        </p:blipFill>
        <p:spPr>
          <a:xfrm>
            <a:off x="1066800" y="3505200"/>
            <a:ext cx="7848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59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1911488" y="2006084"/>
            <a:ext cx="5251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1049828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00" t="17408" r="20000" b="24815"/>
          <a:stretch/>
        </p:blipFill>
        <p:spPr>
          <a:xfrm>
            <a:off x="762000" y="838200"/>
            <a:ext cx="835269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01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01" t="17407" r="17499" b="20370"/>
          <a:stretch/>
        </p:blipFill>
        <p:spPr>
          <a:xfrm>
            <a:off x="762000" y="838200"/>
            <a:ext cx="822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3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00" t="15926" r="25000" b="33704"/>
          <a:stretch/>
        </p:blipFill>
        <p:spPr>
          <a:xfrm>
            <a:off x="838199" y="838200"/>
            <a:ext cx="818925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2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15097" r="24285" b="10405"/>
          <a:stretch/>
        </p:blipFill>
        <p:spPr bwMode="auto">
          <a:xfrm>
            <a:off x="1143000" y="609600"/>
            <a:ext cx="7573819" cy="6096000"/>
          </a:xfrm>
          <a:prstGeom prst="rect">
            <a:avLst/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1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1022" y="167277"/>
            <a:ext cx="8274050" cy="460375"/>
          </a:xfrm>
        </p:spPr>
        <p:txBody>
          <a:bodyPr/>
          <a:lstStyle/>
          <a:p>
            <a:r>
              <a:rPr lang="en-CA" dirty="0"/>
              <a:t>This session is a part of your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645" y="838200"/>
            <a:ext cx="828143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Career</a:t>
            </a:r>
          </a:p>
          <a:p>
            <a:pPr algn="ctr"/>
            <a:r>
              <a:rPr lang="en-US" sz="800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Advising Program</a:t>
            </a:r>
            <a:endParaRPr lang="en-US" sz="8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4234" y="4865821"/>
            <a:ext cx="1879014" cy="3430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Career Options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1857" y="4865821"/>
            <a:ext cx="2739857" cy="34309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Applying to Residency</a:t>
            </a:r>
          </a:p>
        </p:txBody>
      </p:sp>
      <p:sp>
        <p:nvSpPr>
          <p:cNvPr id="7" name="Right Arrow 6"/>
          <p:cNvSpPr/>
          <p:nvPr/>
        </p:nvSpPr>
        <p:spPr>
          <a:xfrm rot="2028960">
            <a:off x="5072257" y="4070705"/>
            <a:ext cx="1219200" cy="6096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ight Arrow 7"/>
          <p:cNvSpPr/>
          <p:nvPr/>
        </p:nvSpPr>
        <p:spPr>
          <a:xfrm rot="8682711">
            <a:off x="3143039" y="4079164"/>
            <a:ext cx="1219200" cy="6096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94" y="6404184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22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88" y="2899486"/>
            <a:ext cx="2060438" cy="32395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Year 1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9612" y="2883431"/>
            <a:ext cx="2060438" cy="32395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Year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9490" y="2883431"/>
            <a:ext cx="2633725" cy="32395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Year 3</a:t>
            </a:r>
          </a:p>
        </p:txBody>
      </p:sp>
      <p:sp>
        <p:nvSpPr>
          <p:cNvPr id="7" name="Rectangle 6"/>
          <p:cNvSpPr/>
          <p:nvPr/>
        </p:nvSpPr>
        <p:spPr>
          <a:xfrm>
            <a:off x="7269844" y="2870474"/>
            <a:ext cx="1500110" cy="336907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Year 4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88" y="3223436"/>
            <a:ext cx="1399541" cy="223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Phase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19841" y="3223436"/>
            <a:ext cx="1334748" cy="223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Phase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10094" y="3223436"/>
            <a:ext cx="1269956" cy="223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Phase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9490" y="3223436"/>
            <a:ext cx="4250464" cy="223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Phase 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588" y="201136"/>
            <a:ext cx="1879014" cy="3430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Career Options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92941" y="5773634"/>
            <a:ext cx="2222608" cy="34309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Choosing Electives</a:t>
            </a:r>
          </a:p>
        </p:txBody>
      </p:sp>
      <p:sp>
        <p:nvSpPr>
          <p:cNvPr id="22540" name="TextBox 18"/>
          <p:cNvSpPr txBox="1">
            <a:spLocks noChangeArrowheads="1"/>
          </p:cNvSpPr>
          <p:nvPr/>
        </p:nvSpPr>
        <p:spPr bwMode="auto">
          <a:xfrm>
            <a:off x="0" y="846138"/>
            <a:ext cx="1397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FF0000"/>
                </a:solidFill>
              </a:rPr>
              <a:t>MedCAREERS_I</a:t>
            </a:r>
          </a:p>
        </p:txBody>
      </p:sp>
      <p:sp>
        <p:nvSpPr>
          <p:cNvPr id="22541" name="TextBox 19"/>
          <p:cNvSpPr txBox="1">
            <a:spLocks noChangeArrowheads="1"/>
          </p:cNvSpPr>
          <p:nvPr/>
        </p:nvSpPr>
        <p:spPr bwMode="auto">
          <a:xfrm>
            <a:off x="450126" y="1242383"/>
            <a:ext cx="173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FF0000"/>
                </a:solidFill>
              </a:rPr>
              <a:t>Shadowing Orientation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201613" y="1122363"/>
            <a:ext cx="141287" cy="177641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>
            <a:off x="495300" y="1547813"/>
            <a:ext cx="142875" cy="134778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760663" y="5138738"/>
            <a:ext cx="2233612" cy="446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Pre-core Electives Discussion</a:t>
            </a:r>
          </a:p>
          <a:p>
            <a:pPr>
              <a:defRPr/>
            </a:pPr>
            <a:r>
              <a:rPr lang="en-US" sz="1100" dirty="0">
                <a:solidFill>
                  <a:schemeClr val="accent3"/>
                </a:solidFill>
              </a:rPr>
              <a:t>(including international electives)</a:t>
            </a:r>
          </a:p>
        </p:txBody>
      </p:sp>
      <p:sp>
        <p:nvSpPr>
          <p:cNvPr id="26" name="Up Arrow 25"/>
          <p:cNvSpPr/>
          <p:nvPr/>
        </p:nvSpPr>
        <p:spPr>
          <a:xfrm>
            <a:off x="3617913" y="3471863"/>
            <a:ext cx="136525" cy="1690687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46" name="TextBox 28"/>
          <p:cNvSpPr txBox="1">
            <a:spLocks noChangeArrowheads="1"/>
          </p:cNvSpPr>
          <p:nvPr/>
        </p:nvSpPr>
        <p:spPr bwMode="auto">
          <a:xfrm>
            <a:off x="4097338" y="1246188"/>
            <a:ext cx="2195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008000"/>
                </a:solidFill>
              </a:rPr>
              <a:t>Clerkship Preparation Course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4237038" y="1522413"/>
            <a:ext cx="138112" cy="1347787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202178" y="213493"/>
            <a:ext cx="2739857" cy="34309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Applying to Residency</a:t>
            </a:r>
          </a:p>
        </p:txBody>
      </p:sp>
      <p:sp>
        <p:nvSpPr>
          <p:cNvPr id="22549" name="TextBox 31"/>
          <p:cNvSpPr txBox="1">
            <a:spLocks noChangeArrowheads="1"/>
          </p:cNvSpPr>
          <p:nvPr/>
        </p:nvSpPr>
        <p:spPr bwMode="auto">
          <a:xfrm>
            <a:off x="6618288" y="1258888"/>
            <a:ext cx="2357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008000"/>
                </a:solidFill>
              </a:rPr>
              <a:t>CaRMS Document Preparation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7810500" y="1511300"/>
            <a:ext cx="136525" cy="1347788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Up Arrow 33"/>
          <p:cNvSpPr/>
          <p:nvPr/>
        </p:nvSpPr>
        <p:spPr>
          <a:xfrm>
            <a:off x="5445125" y="3468688"/>
            <a:ext cx="136525" cy="1690687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38763" y="5159375"/>
            <a:ext cx="2244725" cy="446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</a:rPr>
              <a:t>Elective/Selective Advice</a:t>
            </a:r>
          </a:p>
          <a:p>
            <a:pPr>
              <a:defRPr/>
            </a:pPr>
            <a:r>
              <a:rPr lang="en-US" sz="1100" dirty="0">
                <a:solidFill>
                  <a:schemeClr val="accent3"/>
                </a:solidFill>
              </a:rPr>
              <a:t>(and introduction to online portal)</a:t>
            </a:r>
          </a:p>
        </p:txBody>
      </p:sp>
      <p:sp>
        <p:nvSpPr>
          <p:cNvPr id="22553" name="TextBox 1"/>
          <p:cNvSpPr txBox="1">
            <a:spLocks noChangeArrowheads="1"/>
          </p:cNvSpPr>
          <p:nvPr/>
        </p:nvSpPr>
        <p:spPr bwMode="auto">
          <a:xfrm>
            <a:off x="4362450" y="1447800"/>
            <a:ext cx="2130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1125" indent="-111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8000"/>
                </a:solidFill>
              </a:rPr>
              <a:t>MedCAREERS_II</a:t>
            </a:r>
          </a:p>
          <a:p>
            <a:pPr marL="0" indent="0"/>
            <a:r>
              <a:rPr lang="en-US" altLang="en-US" sz="1200" b="1" i="1" dirty="0" smtClean="0">
                <a:solidFill>
                  <a:srgbClr val="008000"/>
                </a:solidFill>
              </a:rPr>
              <a:t>Early </a:t>
            </a:r>
            <a:r>
              <a:rPr lang="en-US" altLang="en-US" sz="1200" b="1" i="1" dirty="0">
                <a:solidFill>
                  <a:srgbClr val="008000"/>
                </a:solidFill>
              </a:rPr>
              <a:t>Prep for THE MATCH</a:t>
            </a:r>
          </a:p>
        </p:txBody>
      </p:sp>
      <p:sp>
        <p:nvSpPr>
          <p:cNvPr id="22554" name="TextBox 36"/>
          <p:cNvSpPr txBox="1">
            <a:spLocks noChangeArrowheads="1"/>
          </p:cNvSpPr>
          <p:nvPr/>
        </p:nvSpPr>
        <p:spPr bwMode="auto">
          <a:xfrm>
            <a:off x="1159807" y="1942081"/>
            <a:ext cx="15097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1125" indent="-111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FF0000"/>
                </a:solidFill>
              </a:rPr>
              <a:t>OR Scrub Course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758825" y="1887538"/>
            <a:ext cx="138113" cy="100012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56" name="TextBox 37"/>
          <p:cNvSpPr txBox="1">
            <a:spLocks noChangeArrowheads="1"/>
          </p:cNvSpPr>
          <p:nvPr/>
        </p:nvSpPr>
        <p:spPr bwMode="auto">
          <a:xfrm>
            <a:off x="724926" y="1483296"/>
            <a:ext cx="2068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 smtClean="0">
                <a:solidFill>
                  <a:srgbClr val="FF0000"/>
                </a:solidFill>
              </a:rPr>
              <a:t>Choosing the Right Career</a:t>
            </a:r>
          </a:p>
          <a:p>
            <a:r>
              <a:rPr lang="en-US" altLang="en-US" sz="1200" dirty="0" smtClean="0">
                <a:solidFill>
                  <a:srgbClr val="FF0000"/>
                </a:solidFill>
              </a:rPr>
              <a:t> </a:t>
            </a:r>
            <a:r>
              <a:rPr lang="en-US" altLang="en-US" sz="1000" dirty="0" smtClean="0">
                <a:solidFill>
                  <a:srgbClr val="FF0000"/>
                </a:solidFill>
              </a:rPr>
              <a:t>(formerly Challenges &amp; Choices)</a:t>
            </a:r>
            <a:endParaRPr lang="en-US" altLang="en-US" sz="1000" dirty="0">
              <a:solidFill>
                <a:srgbClr val="FF000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7995387">
            <a:off x="2260038" y="591825"/>
            <a:ext cx="1066800" cy="64611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2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MedCAREERS</a:t>
            </a:r>
            <a:endParaRPr lang="en-US" dirty="0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4572000" y="2943225"/>
            <a:ext cx="2209800" cy="2676525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  <a:cs typeface="+mn-cs"/>
              </a:rPr>
              <a:t>    </a:t>
            </a:r>
            <a:r>
              <a:rPr lang="en-US" sz="1200" b="1" i="1" dirty="0">
                <a:solidFill>
                  <a:schemeClr val="bg1"/>
                </a:solidFill>
                <a:cs typeface="+mn-cs"/>
              </a:rPr>
              <a:t>Choosing a</a:t>
            </a:r>
          </a:p>
          <a:p>
            <a:pPr algn="ctr">
              <a:defRPr/>
            </a:pPr>
            <a:endParaRPr lang="en-US" sz="1200" b="1" i="1" dirty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r>
              <a:rPr lang="en-US" sz="1200" b="1" i="1" dirty="0">
                <a:solidFill>
                  <a:schemeClr val="bg1"/>
                </a:solidFill>
                <a:cs typeface="+mn-cs"/>
              </a:rPr>
              <a:t>    Specialty</a:t>
            </a:r>
          </a:p>
          <a:p>
            <a:pPr algn="ctr">
              <a:defRPr/>
            </a:pPr>
            <a:endParaRPr lang="en-US" b="1" dirty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gray">
          <a:xfrm>
            <a:off x="2667000" y="2943225"/>
            <a:ext cx="2286000" cy="2676525"/>
          </a:xfrm>
          <a:prstGeom prst="chevron">
            <a:avLst>
              <a:gd name="adj" fmla="val 17384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r>
              <a:rPr lang="en-US" b="1" dirty="0">
                <a:cs typeface="+mn-cs"/>
              </a:rPr>
              <a:t>   </a:t>
            </a:r>
            <a:r>
              <a:rPr lang="en-US" sz="1200" b="1" i="1" dirty="0">
                <a:solidFill>
                  <a:schemeClr val="bg1"/>
                </a:solidFill>
                <a:cs typeface="+mn-cs"/>
              </a:rPr>
              <a:t>Exploring</a:t>
            </a:r>
          </a:p>
          <a:p>
            <a:pPr algn="ctr">
              <a:defRPr/>
            </a:pPr>
            <a:endParaRPr lang="en-US" sz="1200" b="1" i="1" dirty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r>
              <a:rPr lang="en-US" sz="1200" b="1" i="1" dirty="0">
                <a:solidFill>
                  <a:schemeClr val="bg1"/>
                </a:solidFill>
                <a:cs typeface="+mn-cs"/>
              </a:rPr>
              <a:t>   Options</a:t>
            </a: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914400" y="2943225"/>
            <a:ext cx="2133600" cy="2676525"/>
          </a:xfrm>
          <a:prstGeom prst="chevron">
            <a:avLst>
              <a:gd name="adj" fmla="val 17384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r>
              <a:rPr lang="en-US" b="1" dirty="0">
                <a:cs typeface="+mn-cs"/>
              </a:rPr>
              <a:t> </a:t>
            </a:r>
            <a:r>
              <a:rPr lang="en-US" sz="1200" b="1" i="1" dirty="0">
                <a:solidFill>
                  <a:schemeClr val="bg1"/>
                </a:solidFill>
                <a:cs typeface="+mn-cs"/>
              </a:rPr>
              <a:t>Understanding</a:t>
            </a:r>
          </a:p>
          <a:p>
            <a:pPr algn="ctr">
              <a:defRPr/>
            </a:pPr>
            <a:endParaRPr lang="en-US" sz="1200" b="1" i="1" dirty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r>
              <a:rPr lang="en-US" sz="1200" b="1" i="1" dirty="0">
                <a:solidFill>
                  <a:schemeClr val="bg1"/>
                </a:solidFill>
                <a:cs typeface="+mn-cs"/>
              </a:rPr>
              <a:t> Yourself</a:t>
            </a: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  <a:p>
            <a:pPr algn="ctr">
              <a:defRPr/>
            </a:pPr>
            <a:endParaRPr lang="en-US" dirty="0">
              <a:cs typeface="+mn-cs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gray">
          <a:xfrm>
            <a:off x="6477000" y="2943225"/>
            <a:ext cx="2209800" cy="2676525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i="1" dirty="0">
                <a:solidFill>
                  <a:schemeClr val="bg1"/>
                </a:solidFill>
              </a:rPr>
              <a:t>    </a:t>
            </a:r>
            <a:r>
              <a:rPr lang="en-US" altLang="en-US" sz="1200" b="1" i="1" dirty="0">
                <a:solidFill>
                  <a:schemeClr val="bg1"/>
                </a:solidFill>
              </a:rPr>
              <a:t>Getting into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 b="1" i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i="1" dirty="0">
                <a:solidFill>
                  <a:schemeClr val="bg1"/>
                </a:solidFill>
              </a:rPr>
              <a:t>    Residency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429000" y="6034087"/>
            <a:ext cx="2627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*</a:t>
            </a:r>
            <a:r>
              <a:rPr lang="en-US" altLang="en-US" sz="1200" dirty="0"/>
              <a:t>modelled after Careers in Medicine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838200" y="1843087"/>
            <a:ext cx="1600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bg1"/>
                </a:solidFill>
                <a:cs typeface="+mn-cs"/>
              </a:rPr>
              <a:t>Phase 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2743200" y="1843087"/>
            <a:ext cx="16764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cs typeface="+mn-cs"/>
              </a:rPr>
              <a:t>Phase 2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gray">
          <a:xfrm>
            <a:off x="4648200" y="1843087"/>
            <a:ext cx="16764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cs typeface="+mn-cs"/>
              </a:rPr>
              <a:t>Phase 3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gray">
          <a:xfrm>
            <a:off x="6629400" y="1843087"/>
            <a:ext cx="1600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Phase 4</a:t>
            </a:r>
          </a:p>
        </p:txBody>
      </p:sp>
      <p:pic>
        <p:nvPicPr>
          <p:cNvPr id="13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8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Royal College Specialty Programs</a:t>
            </a:r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389778"/>
              </p:ext>
            </p:extLst>
          </p:nvPr>
        </p:nvGraphicFramePr>
        <p:xfrm>
          <a:off x="914400" y="1137084"/>
          <a:ext cx="6629400" cy="495891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Anatomical Pathology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Nuclear Medicine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Anesthesiology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Obstetrics and Gynecology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Anesthesiology - </a:t>
                      </a:r>
                      <a:r>
                        <a:rPr lang="en-CA" sz="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Clinician Investigator Program</a:t>
                      </a:r>
                      <a:endParaRPr lang="en-CA" sz="8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Ophthalmology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Cardiac Surgery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Orthopedic Surgery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Dermatology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Otolaryngology </a:t>
                      </a:r>
                      <a:r>
                        <a:rPr lang="en-CA" sz="12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– H&amp;N Sx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Diagnostic Radiology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Otolaryngology </a:t>
                      </a:r>
                      <a:r>
                        <a:rPr lang="en-CA" sz="12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– H&amp;N Sx</a:t>
                      </a:r>
                      <a:r>
                        <a:rPr lang="en-CA" sz="1200" b="1" baseline="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CA" sz="9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Research </a:t>
                      </a:r>
                      <a:r>
                        <a:rPr lang="en-CA" sz="900" b="1" dirty="0">
                          <a:solidFill>
                            <a:sysClr val="windowText" lastClr="000000"/>
                          </a:solidFill>
                          <a:effectLst/>
                        </a:rPr>
                        <a:t>Track</a:t>
                      </a:r>
                      <a:endParaRPr lang="en-CA" sz="9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Emergency Medicine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Pediatrics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Family Medicine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Pediatrics - </a:t>
                      </a:r>
                      <a:r>
                        <a:rPr lang="en-CA" sz="9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Clinician Investigator Program</a:t>
                      </a:r>
                      <a:endParaRPr lang="en-CA" sz="9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Family </a:t>
                      </a:r>
                      <a:r>
                        <a:rPr lang="en-CA" sz="12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Medicine- Care </a:t>
                      </a: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of the Elderly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Pediatrics - MD-PHD stream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Family </a:t>
                      </a:r>
                      <a:r>
                        <a:rPr lang="en-CA" sz="12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Medicine- Emergency </a:t>
                      </a: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Medicine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Physical Medicine &amp; Rehabilitation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Family </a:t>
                      </a:r>
                      <a:r>
                        <a:rPr lang="en-CA" sz="12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Medicine- Research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Plastic Surgery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General Pathology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Plastic </a:t>
                      </a:r>
                      <a:r>
                        <a:rPr lang="en-CA" sz="12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Sx </a:t>
                      </a: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- </a:t>
                      </a:r>
                      <a:r>
                        <a:rPr lang="en-CA" sz="900" b="1" dirty="0">
                          <a:solidFill>
                            <a:sysClr val="windowText" lastClr="000000"/>
                          </a:solidFill>
                          <a:effectLst/>
                        </a:rPr>
                        <a:t>Clinician Investigator Program</a:t>
                      </a:r>
                      <a:endParaRPr lang="en-CA" sz="9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General Surgery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Plastic Surgery - Research Track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Hematological Pathology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Psychiatry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Internal Medicine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Psychiatry - Research Track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Medical Genetics and Genomics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Public Health and Preventive Medicine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61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Medical Microbiology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Public Health and Preventive Medicine </a:t>
                      </a:r>
                      <a:r>
                        <a:rPr lang="en-CA" sz="1200" b="1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    including </a:t>
                      </a: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Family Medicine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Neurology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Radiation Oncology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Neurology - Pediatric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Urology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Neuropathology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Vascular Surgery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Neurosurgery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CA" sz="12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pic>
        <p:nvPicPr>
          <p:cNvPr id="4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7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of you may </a:t>
            </a:r>
            <a:r>
              <a:rPr lang="en-US" dirty="0" smtClean="0"/>
              <a:t>already be thinking about specialty choice and success in the CaRMS match</a:t>
            </a:r>
            <a:endParaRPr lang="en-US" dirty="0"/>
          </a:p>
          <a:p>
            <a:endParaRPr lang="en-US" dirty="0"/>
          </a:p>
          <a:p>
            <a:r>
              <a:rPr lang="en-US" dirty="0"/>
              <a:t>Lets look at the </a:t>
            </a:r>
            <a:r>
              <a:rPr lang="en-US" dirty="0" smtClean="0"/>
              <a:t>numbers</a:t>
            </a:r>
          </a:p>
          <a:p>
            <a:endParaRPr lang="en-US" dirty="0"/>
          </a:p>
          <a:p>
            <a:r>
              <a:rPr lang="en-US" sz="1800" i="1" dirty="0"/>
              <a:t>https://www.carms.ca/en/data-and-reports/r-1/r-1-match-reports-2017/</a:t>
            </a:r>
          </a:p>
        </p:txBody>
      </p:sp>
      <p:pic>
        <p:nvPicPr>
          <p:cNvPr id="4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7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www.med.mun.ca/getfile/588d2a73-c3cd-474d-a221-afee1b759bad/hsc1_medcareers_new-(1)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110" y="6386816"/>
            <a:ext cx="1386840" cy="4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166" t="12963" r="10834" b="14444"/>
          <a:stretch/>
        </p:blipFill>
        <p:spPr>
          <a:xfrm>
            <a:off x="761999" y="838200"/>
            <a:ext cx="821093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 presentation slides with animation">
  <a:themeElements>
    <a:clrScheme name="Sample presentation slides with animation 3">
      <a:dk1>
        <a:srgbClr val="000000"/>
      </a:dk1>
      <a:lt1>
        <a:srgbClr val="FFFFFF"/>
      </a:lt1>
      <a:dk2>
        <a:srgbClr val="515F7B"/>
      </a:dk2>
      <a:lt2>
        <a:srgbClr val="CACACA"/>
      </a:lt2>
      <a:accent1>
        <a:srgbClr val="9FCAD3"/>
      </a:accent1>
      <a:accent2>
        <a:srgbClr val="839EE3"/>
      </a:accent2>
      <a:accent3>
        <a:srgbClr val="FFFFFF"/>
      </a:accent3>
      <a:accent4>
        <a:srgbClr val="000000"/>
      </a:accent4>
      <a:accent5>
        <a:srgbClr val="CDE1E6"/>
      </a:accent5>
      <a:accent6>
        <a:srgbClr val="768FCE"/>
      </a:accent6>
      <a:hlink>
        <a:srgbClr val="68CCB7"/>
      </a:hlink>
      <a:folHlink>
        <a:srgbClr val="F4D17A"/>
      </a:folHlink>
    </a:clrScheme>
    <a:fontScheme name="Sample presentation slides with anim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presentation slides with animation 1">
        <a:dk1>
          <a:srgbClr val="000066"/>
        </a:dk1>
        <a:lt1>
          <a:srgbClr val="FFFFFF"/>
        </a:lt1>
        <a:dk2>
          <a:srgbClr val="425A8A"/>
        </a:dk2>
        <a:lt2>
          <a:srgbClr val="CACACA"/>
        </a:lt2>
        <a:accent1>
          <a:srgbClr val="D5CC9D"/>
        </a:accent1>
        <a:accent2>
          <a:srgbClr val="C4DA8C"/>
        </a:accent2>
        <a:accent3>
          <a:srgbClr val="FFFFFF"/>
        </a:accent3>
        <a:accent4>
          <a:srgbClr val="000056"/>
        </a:accent4>
        <a:accent5>
          <a:srgbClr val="E7E2CC"/>
        </a:accent5>
        <a:accent6>
          <a:srgbClr val="B1C57E"/>
        </a:accent6>
        <a:hlink>
          <a:srgbClr val="8DBFC3"/>
        </a:hlink>
        <a:folHlink>
          <a:srgbClr val="DBB0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resentation slides with animation 2">
        <a:dk1>
          <a:srgbClr val="000066"/>
        </a:dk1>
        <a:lt1>
          <a:srgbClr val="FFFFFF"/>
        </a:lt1>
        <a:dk2>
          <a:srgbClr val="50797C"/>
        </a:dk2>
        <a:lt2>
          <a:srgbClr val="CACACA"/>
        </a:lt2>
        <a:accent1>
          <a:srgbClr val="9CD6D3"/>
        </a:accent1>
        <a:accent2>
          <a:srgbClr val="82C3E4"/>
        </a:accent2>
        <a:accent3>
          <a:srgbClr val="FFFFFF"/>
        </a:accent3>
        <a:accent4>
          <a:srgbClr val="000056"/>
        </a:accent4>
        <a:accent5>
          <a:srgbClr val="CBE8E6"/>
        </a:accent5>
        <a:accent6>
          <a:srgbClr val="75B0CF"/>
        </a:accent6>
        <a:hlink>
          <a:srgbClr val="CDC483"/>
        </a:hlink>
        <a:folHlink>
          <a:srgbClr val="9B9C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resentation slides with animation 3">
        <a:dk1>
          <a:srgbClr val="000000"/>
        </a:dk1>
        <a:lt1>
          <a:srgbClr val="FFFFFF"/>
        </a:lt1>
        <a:dk2>
          <a:srgbClr val="515F7B"/>
        </a:dk2>
        <a:lt2>
          <a:srgbClr val="CACACA"/>
        </a:lt2>
        <a:accent1>
          <a:srgbClr val="9FCAD3"/>
        </a:accent1>
        <a:accent2>
          <a:srgbClr val="839EE3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768FCE"/>
        </a:accent6>
        <a:hlink>
          <a:srgbClr val="68CCB7"/>
        </a:hlink>
        <a:folHlink>
          <a:srgbClr val="F4D1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25691</TotalTime>
  <Words>921</Words>
  <Application>Microsoft Office PowerPoint</Application>
  <PresentationFormat>On-screen Show (4:3)</PresentationFormat>
  <Paragraphs>225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Sample presentation slides with animation</vt:lpstr>
      <vt:lpstr>Choosing the Right Career</vt:lpstr>
      <vt:lpstr>PowerPoint Presentation</vt:lpstr>
      <vt:lpstr>Objectives</vt:lpstr>
      <vt:lpstr>This session is a part of your</vt:lpstr>
      <vt:lpstr>PowerPoint Presentation</vt:lpstr>
      <vt:lpstr>MedCAREERS</vt:lpstr>
      <vt:lpstr>Royal College Specialty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Least competitive 2019</vt:lpstr>
      <vt:lpstr>Most competitive 2019</vt:lpstr>
      <vt:lpstr>PowerPoint Presentation</vt:lpstr>
      <vt:lpstr>MedCAREERS</vt:lpstr>
      <vt:lpstr>PowerPoint Presentation</vt:lpstr>
      <vt:lpstr>Choosing the right career</vt:lpstr>
      <vt:lpstr>MedCAREERS</vt:lpstr>
      <vt:lpstr>AAMC: Careers in Medicine</vt:lpstr>
      <vt:lpstr>CiM: About self-assessment</vt:lpstr>
      <vt:lpstr>CiM Self Assessment Tools</vt:lpstr>
      <vt:lpstr>PowerPoint Presentation</vt:lpstr>
      <vt:lpstr>PowerPoint Presentation</vt:lpstr>
      <vt:lpstr>PowerPoint Presentation</vt:lpstr>
      <vt:lpstr>CMA Specialty Profiles</vt:lpstr>
      <vt:lpstr>Factors influencing specialty choice</vt:lpstr>
      <vt:lpstr>Determinants of physician satisfaction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>Faculity of Medicine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michele.neary</dc:creator>
  <cp:lastModifiedBy>Stuckless, Teri</cp:lastModifiedBy>
  <cp:revision>422</cp:revision>
  <dcterms:created xsi:type="dcterms:W3CDTF">2008-04-18T12:46:00Z</dcterms:created>
  <dcterms:modified xsi:type="dcterms:W3CDTF">2019-10-08T13:26:04Z</dcterms:modified>
</cp:coreProperties>
</file>