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493" r:id="rId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060"/>
    <a:srgbClr val="8AC6CD"/>
    <a:srgbClr val="C0E399"/>
    <a:srgbClr val="808080"/>
    <a:srgbClr val="FF0000"/>
    <a:srgbClr val="822433"/>
    <a:srgbClr val="616365"/>
    <a:srgbClr val="BFBFBF"/>
    <a:srgbClr val="00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3" autoAdjust="0"/>
    <p:restoredTop sz="93175" autoAdjust="0"/>
  </p:normalViewPr>
  <p:slideViewPr>
    <p:cSldViewPr snapToGrid="0">
      <p:cViewPr varScale="1">
        <p:scale>
          <a:sx n="107" d="100"/>
          <a:sy n="107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BF9795-8337-492E-922C-F35338EA48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3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F1909-9449-447E-9D45-46A7D0218EED}" type="datetimeFigureOut">
              <a:rPr lang="en-CA" smtClean="0"/>
              <a:t>2018-07-10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3804A-8708-4F42-8BB3-8FC16376D8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44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A087-0184-437A-A47B-B5118C2E633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5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083" y="1602317"/>
            <a:ext cx="8216900" cy="130175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  <a:endParaRPr lang="en-CA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3550" y="3429000"/>
            <a:ext cx="8216900" cy="17526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CA" noProof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0" y="0"/>
            <a:ext cx="6015038" cy="1265238"/>
          </a:xfrm>
          <a:custGeom>
            <a:avLst/>
            <a:gdLst>
              <a:gd name="T0" fmla="*/ 0 w 4248"/>
              <a:gd name="T1" fmla="*/ 5 h 797"/>
              <a:gd name="T2" fmla="*/ 0 w 4248"/>
              <a:gd name="T3" fmla="*/ 797 h 797"/>
              <a:gd name="T4" fmla="*/ 187 w 4248"/>
              <a:gd name="T5" fmla="*/ 797 h 797"/>
              <a:gd name="T6" fmla="*/ 610 w 4248"/>
              <a:gd name="T7" fmla="*/ 715 h 797"/>
              <a:gd name="T8" fmla="*/ 1056 w 4248"/>
              <a:gd name="T9" fmla="*/ 672 h 797"/>
              <a:gd name="T10" fmla="*/ 1373 w 4248"/>
              <a:gd name="T11" fmla="*/ 672 h 797"/>
              <a:gd name="T12" fmla="*/ 2549 w 4248"/>
              <a:gd name="T13" fmla="*/ 360 h 797"/>
              <a:gd name="T14" fmla="*/ 2890 w 4248"/>
              <a:gd name="T15" fmla="*/ 216 h 797"/>
              <a:gd name="T16" fmla="*/ 4248 w 4248"/>
              <a:gd name="T17" fmla="*/ 0 h 797"/>
              <a:gd name="T18" fmla="*/ 0 w 4248"/>
              <a:gd name="T19" fmla="*/ 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48" h="797">
                <a:moveTo>
                  <a:pt x="0" y="5"/>
                </a:moveTo>
                <a:lnTo>
                  <a:pt x="0" y="797"/>
                </a:lnTo>
                <a:lnTo>
                  <a:pt x="187" y="797"/>
                </a:lnTo>
                <a:lnTo>
                  <a:pt x="610" y="715"/>
                </a:lnTo>
                <a:lnTo>
                  <a:pt x="1056" y="672"/>
                </a:lnTo>
                <a:lnTo>
                  <a:pt x="1373" y="672"/>
                </a:lnTo>
                <a:lnTo>
                  <a:pt x="2549" y="360"/>
                </a:lnTo>
                <a:lnTo>
                  <a:pt x="2890" y="216"/>
                </a:lnTo>
                <a:lnTo>
                  <a:pt x="4248" y="0"/>
                </a:lnTo>
                <a:lnTo>
                  <a:pt x="0" y="5"/>
                </a:lnTo>
                <a:close/>
              </a:path>
            </a:pathLst>
          </a:custGeom>
          <a:solidFill>
            <a:srgbClr val="822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77457507"/>
              </p:ext>
            </p:extLst>
          </p:nvPr>
        </p:nvGraphicFramePr>
        <p:xfrm>
          <a:off x="0" y="6163585"/>
          <a:ext cx="91567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en-CA" sz="1200" b="0" dirty="0"/>
                        <a:t>         </a:t>
                      </a:r>
                      <a:endParaRPr lang="en-CA" sz="105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 FOR RISK, INTEGRITY AND SAFETY ENGINEERING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WWW.MUN.CA/ENGINEERING/CRISE</a:t>
                      </a:r>
                      <a:endParaRPr lang="en-CA" sz="105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6B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83" name="Picture 11" descr="MUN Logo RGB whit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493" y="6226086"/>
            <a:ext cx="1028934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Dan Chen\Desktop\Dan\C-RISE\Template\C-RISE (2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8" y="6227980"/>
            <a:ext cx="1406525" cy="59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95E94-D6C6-4ACD-A34A-7ADC23A6CB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72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26113" y="366713"/>
            <a:ext cx="1752600" cy="3595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0" y="366713"/>
            <a:ext cx="5110163" cy="3595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9BD48-BC4E-4906-88F5-0DD35766C1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73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50" y="637036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40F420-C242-43DA-B04B-A7D6602507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857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7EF5D-D612-4E4A-9255-EE4FFFA0FB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8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443038"/>
            <a:ext cx="3430588" cy="2519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6538" y="1443038"/>
            <a:ext cx="3432175" cy="2519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0E7C5-E771-4104-9868-B7E97463A5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138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33DD0-6FF2-4EA7-880C-BB70A042D7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23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C4216-5C72-477C-86E2-9E1E461C45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0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3BBBC-4752-43E3-932A-DF001C8D95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275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657DC-9100-468B-A090-93A9CDAE3E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14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5757A-E3B7-41F8-8A3E-A5DCB8E226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35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366713"/>
            <a:ext cx="70008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3550" y="1443038"/>
            <a:ext cx="7015163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3550" y="58324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16365"/>
                </a:solidFill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0563" y="583247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616365"/>
                </a:solidFill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6850" y="6295054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D2DE80E-FBCF-4697-AC77-C38D795B44A5}" type="slidenum">
              <a:rPr lang="en-CA" smtClean="0"/>
              <a:pPr/>
              <a:t>‹#›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06619429"/>
              </p:ext>
            </p:extLst>
          </p:nvPr>
        </p:nvGraphicFramePr>
        <p:xfrm>
          <a:off x="-12700" y="6163585"/>
          <a:ext cx="91567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4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endParaRPr lang="en-CA" sz="1200" b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 FOR RISK, INTEGRITY AND SAFETY ENGINEERING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WWW.MUN.CA/ENGINEERING/CRISE</a:t>
                      </a:r>
                      <a:endParaRPr lang="en-CA" sz="105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6B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11" descr="MUN Logo RGB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484188"/>
            <a:ext cx="1096962" cy="6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Dan Chen\Desktop\Dan\C-RISE\Template\C-RISE (2)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8" y="6227980"/>
            <a:ext cx="1406525" cy="59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anose="020B0A040201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anose="020B0A040201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anose="020B0A040201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22433"/>
        </a:buClr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22433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22433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22433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22433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24995" y="4100803"/>
            <a:ext cx="7696200" cy="180892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sz="1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7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66713"/>
            <a:ext cx="7097183" cy="765175"/>
          </a:xfrm>
        </p:spPr>
        <p:txBody>
          <a:bodyPr/>
          <a:lstStyle/>
          <a:p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F420-C242-43DA-B04B-A7D660250757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78" y="1210733"/>
            <a:ext cx="5581653" cy="355705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en-US" sz="1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MUN_Slides</Template>
  <TotalTime>18036</TotalTime>
  <Words>2</Words>
  <Application>Microsoft Office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</vt:lpstr>
      <vt:lpstr>Default Design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Chen</dc:creator>
  <cp:lastModifiedBy>Nathalie Ling</cp:lastModifiedBy>
  <cp:revision>442</cp:revision>
  <dcterms:created xsi:type="dcterms:W3CDTF">2013-10-07T00:41:23Z</dcterms:created>
  <dcterms:modified xsi:type="dcterms:W3CDTF">2018-07-10T17:04:59Z</dcterms:modified>
</cp:coreProperties>
</file>