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m4a" ContentType="audi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CF0E8-F7AC-A54A-A769-AD4D47FEB18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F372C-B08D-9D49-A5F3-AE0B0BF3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3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F372C-B08D-9D49-A5F3-AE0B0BF36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9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0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4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7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0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EB0F-672A-2C4B-A884-D8A65B708B0A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3305-28A7-C346-BF07-55FE9363C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m4a"/><Relationship Id="rId2" Type="http://schemas.openxmlformats.org/officeDocument/2006/relationships/audio" Target="../media/media1.m4a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5365"/>
            <a:ext cx="9144000" cy="2387600"/>
          </a:xfrm>
        </p:spPr>
        <p:txBody>
          <a:bodyPr/>
          <a:lstStyle/>
          <a:p>
            <a:r>
              <a:rPr lang="en-US" b="1" dirty="0" smtClean="0"/>
              <a:t>Three-Point Test-Cross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578" y="3025053"/>
            <a:ext cx="10592656" cy="19784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want to determine the</a:t>
            </a:r>
          </a:p>
          <a:p>
            <a:r>
              <a:rPr lang="en-US" dirty="0" smtClean="0"/>
              <a:t>r</a:t>
            </a:r>
            <a:r>
              <a:rPr lang="en-US" dirty="0" smtClean="0"/>
              <a:t>elative </a:t>
            </a:r>
            <a:r>
              <a:rPr lang="en-US" b="1" i="1" dirty="0" smtClean="0"/>
              <a:t>order</a:t>
            </a:r>
            <a:r>
              <a:rPr lang="en-US" dirty="0" smtClean="0"/>
              <a:t> </a:t>
            </a:r>
            <a:r>
              <a:rPr lang="en-US" dirty="0" smtClean="0"/>
              <a:t>of &amp; </a:t>
            </a:r>
            <a:r>
              <a:rPr lang="en-US" dirty="0" smtClean="0"/>
              <a:t>recombination </a:t>
            </a:r>
            <a:r>
              <a:rPr lang="en-US" b="1" i="1" dirty="0" smtClean="0"/>
              <a:t>distances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dirty="0" smtClean="0"/>
              <a:t>among </a:t>
            </a:r>
            <a:r>
              <a:rPr lang="en-US" dirty="0" smtClean="0"/>
              <a:t>three </a:t>
            </a:r>
            <a:r>
              <a:rPr lang="en-US" dirty="0" smtClean="0"/>
              <a:t>linked gene loci.</a:t>
            </a:r>
          </a:p>
          <a:p>
            <a:endParaRPr lang="en-US" dirty="0" smtClean="0"/>
          </a:p>
          <a:p>
            <a:r>
              <a:rPr lang="en-US" dirty="0" smtClean="0"/>
              <a:t>Consider three loci </a:t>
            </a:r>
            <a:r>
              <a:rPr lang="en-US" b="1" dirty="0" smtClean="0"/>
              <a:t>E F G </a:t>
            </a:r>
            <a:r>
              <a:rPr lang="en-US" dirty="0" smtClean="0"/>
              <a:t>whose order is unknown.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13870" y="6488668"/>
            <a:ext cx="256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© 2016 </a:t>
            </a:r>
            <a:r>
              <a:rPr lang="de-DE" dirty="0" err="1" smtClean="0"/>
              <a:t>by</a:t>
            </a:r>
            <a:r>
              <a:rPr lang="de-DE" dirty="0" smtClean="0"/>
              <a:t> Steven M Carr</a:t>
            </a:r>
            <a:endParaRPr lang="en-US" dirty="0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0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50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570" y="0"/>
            <a:ext cx="8686801" cy="89467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</a:t>
            </a:r>
            <a:r>
              <a:rPr lang="en-US" sz="5400" dirty="0" smtClean="0"/>
              <a:t>: </a:t>
            </a:r>
            <a:r>
              <a:rPr lang="en-US" sz="5400" b="1" dirty="0" smtClean="0"/>
              <a:t>EEFFGG   </a:t>
            </a:r>
            <a:r>
              <a:rPr lang="en-US" sz="5400" dirty="0" smtClean="0"/>
              <a:t>x</a:t>
            </a:r>
            <a:r>
              <a:rPr lang="en-US" sz="5400" b="1" dirty="0" smtClean="0"/>
              <a:t>   </a:t>
            </a:r>
            <a:r>
              <a:rPr lang="en-US" sz="5400" b="1" dirty="0" err="1" smtClean="0"/>
              <a:t>eeffgg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5900" y="3252682"/>
            <a:ext cx="6946564" cy="917326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EF = # </a:t>
            </a:r>
            <a:r>
              <a:rPr lang="en-US" sz="2800" b="1" dirty="0" err="1" smtClean="0"/>
              <a:t>Ef</a:t>
            </a:r>
            <a:r>
              <a:rPr lang="en-US" sz="2800" b="1" dirty="0" smtClean="0"/>
              <a:t> + # </a:t>
            </a:r>
            <a:r>
              <a:rPr lang="en-US" sz="2800" b="1" dirty="0" err="1" smtClean="0"/>
              <a:t>eF</a:t>
            </a:r>
            <a:endParaRPr lang="en-US" sz="2800" b="1" dirty="0" smtClean="0"/>
          </a:p>
          <a:p>
            <a:pPr algn="l"/>
            <a:r>
              <a:rPr lang="en-US" sz="2800" dirty="0" smtClean="0"/>
              <a:t>= 37 + 95 + 85 + 43 = 260 = 260/1000 = </a:t>
            </a:r>
            <a:r>
              <a:rPr lang="en-US" sz="2800" b="1" dirty="0" smtClean="0"/>
              <a:t>26 </a:t>
            </a:r>
            <a:r>
              <a:rPr lang="en-US" sz="2800" b="1" dirty="0" err="1" smtClean="0"/>
              <a:t>cM</a:t>
            </a:r>
            <a:endParaRPr lang="en-US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1751066"/>
            <a:ext cx="882478" cy="50044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100" dirty="0"/>
          </a:p>
          <a:p>
            <a:pPr algn="l"/>
            <a:r>
              <a:rPr lang="en-US" sz="4100" dirty="0" err="1" smtClean="0"/>
              <a:t>efg</a:t>
            </a:r>
            <a:endParaRPr lang="en-US" sz="4100" dirty="0" smtClean="0"/>
          </a:p>
          <a:p>
            <a:pPr algn="l"/>
            <a:r>
              <a:rPr lang="en-US" sz="4100" dirty="0" err="1"/>
              <a:t>e</a:t>
            </a:r>
            <a:r>
              <a:rPr lang="en-US" sz="4100" dirty="0" err="1" smtClean="0"/>
              <a:t>fg</a:t>
            </a:r>
            <a:endParaRPr lang="en-US" sz="4100" dirty="0" smtClean="0"/>
          </a:p>
          <a:p>
            <a:pPr algn="l"/>
            <a:r>
              <a:rPr lang="en-US" sz="4100" dirty="0" err="1"/>
              <a:t>e</a:t>
            </a:r>
            <a:r>
              <a:rPr lang="en-US" sz="4100" dirty="0" err="1" smtClean="0"/>
              <a:t>fg</a:t>
            </a:r>
            <a:endParaRPr lang="en-US" sz="4100" dirty="0" smtClean="0"/>
          </a:p>
          <a:p>
            <a:pPr algn="l"/>
            <a:r>
              <a:rPr lang="en-US" sz="4100" dirty="0" err="1"/>
              <a:t>e</a:t>
            </a:r>
            <a:r>
              <a:rPr lang="en-US" sz="4100" dirty="0" err="1" smtClean="0"/>
              <a:t>fg</a:t>
            </a:r>
            <a:endParaRPr lang="en-US" sz="4100" dirty="0" smtClean="0"/>
          </a:p>
          <a:p>
            <a:pPr algn="l"/>
            <a:r>
              <a:rPr lang="en-US" sz="4100" dirty="0" err="1"/>
              <a:t>e</a:t>
            </a:r>
            <a:r>
              <a:rPr lang="en-US" sz="4100" dirty="0" err="1" smtClean="0"/>
              <a:t>fg</a:t>
            </a:r>
            <a:endParaRPr lang="en-US" sz="4100" dirty="0" smtClean="0"/>
          </a:p>
          <a:p>
            <a:pPr algn="l"/>
            <a:r>
              <a:rPr lang="en-US" sz="4100" dirty="0" err="1" smtClean="0"/>
              <a:t>efg</a:t>
            </a:r>
            <a:endParaRPr lang="en-US" sz="4100" dirty="0" smtClean="0"/>
          </a:p>
          <a:p>
            <a:pPr algn="l"/>
            <a:r>
              <a:rPr lang="en-US" sz="4100" dirty="0" err="1"/>
              <a:t>e</a:t>
            </a:r>
            <a:r>
              <a:rPr lang="en-US" sz="4100" dirty="0" err="1" smtClean="0"/>
              <a:t>fg</a:t>
            </a:r>
            <a:endParaRPr lang="en-US" sz="4100" dirty="0" smtClean="0"/>
          </a:p>
          <a:p>
            <a:pPr algn="l"/>
            <a:r>
              <a:rPr lang="en-US" sz="4100" dirty="0" err="1" smtClean="0"/>
              <a:t>efg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090" y="902366"/>
            <a:ext cx="11685374" cy="9096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  </a:t>
            </a:r>
            <a:r>
              <a:rPr lang="en-US" b="1" dirty="0" smtClean="0"/>
              <a:t>   </a:t>
            </a:r>
            <a:r>
              <a:rPr lang="en-US" dirty="0" smtClean="0"/>
              <a:t>       </a:t>
            </a:r>
            <a:r>
              <a:rPr lang="en-US" sz="5500" b="1" dirty="0" smtClean="0"/>
              <a:t>F</a:t>
            </a:r>
            <a:r>
              <a:rPr lang="en-US" sz="5500" b="1" baseline="-25000" dirty="0" smtClean="0"/>
              <a:t>1</a:t>
            </a:r>
            <a:r>
              <a:rPr lang="en-US" sz="5500" smtClean="0"/>
              <a:t>:           </a:t>
            </a:r>
            <a:r>
              <a:rPr lang="en-US" sz="5500" smtClean="0"/>
              <a:t>      </a:t>
            </a:r>
            <a:r>
              <a:rPr lang="en-US" sz="5500" b="1" dirty="0" err="1" smtClean="0"/>
              <a:t>EeFfGg</a:t>
            </a:r>
            <a:r>
              <a:rPr lang="en-US" sz="5500" b="1" dirty="0" smtClean="0"/>
              <a:t>    </a:t>
            </a:r>
            <a:r>
              <a:rPr lang="en-US" sz="5500" dirty="0" smtClean="0"/>
              <a:t>x   </a:t>
            </a:r>
            <a:r>
              <a:rPr lang="en-US" sz="5500" b="1" dirty="0" err="1" smtClean="0"/>
              <a:t>eeffgg</a:t>
            </a:r>
            <a:endParaRPr lang="en-US" sz="55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74337" y="1853511"/>
            <a:ext cx="1069892" cy="55358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100" dirty="0"/>
          </a:p>
          <a:p>
            <a:pPr algn="l"/>
            <a:r>
              <a:rPr lang="en-US" sz="4100" b="1" dirty="0" smtClean="0"/>
              <a:t>F</a:t>
            </a:r>
            <a:r>
              <a:rPr lang="en-US" sz="4100" b="1" baseline="-25000" dirty="0" smtClean="0"/>
              <a:t>2</a:t>
            </a:r>
            <a:r>
              <a:rPr lang="en-US" sz="4100" b="1" dirty="0" smtClean="0"/>
              <a:t>:</a:t>
            </a:r>
          </a:p>
          <a:p>
            <a:pPr algn="l"/>
            <a:endParaRPr lang="en-US" sz="4100" b="1" dirty="0" smtClean="0"/>
          </a:p>
          <a:p>
            <a:pPr algn="l"/>
            <a:r>
              <a:rPr lang="en-US" sz="4400" b="1" dirty="0" smtClean="0"/>
              <a:t>EFG</a:t>
            </a:r>
          </a:p>
          <a:p>
            <a:pPr algn="l"/>
            <a:r>
              <a:rPr lang="en-US" sz="4400" b="1" dirty="0" err="1" smtClean="0"/>
              <a:t>EFg</a:t>
            </a:r>
            <a:endParaRPr lang="en-US" sz="4400" b="1" dirty="0" smtClean="0"/>
          </a:p>
          <a:p>
            <a:pPr algn="l"/>
            <a:r>
              <a:rPr lang="en-US" sz="4400" b="1" dirty="0" err="1" smtClean="0"/>
              <a:t>EfG</a:t>
            </a:r>
            <a:endParaRPr lang="en-US" sz="4400" b="1" dirty="0" smtClean="0"/>
          </a:p>
          <a:p>
            <a:pPr algn="l"/>
            <a:r>
              <a:rPr lang="en-US" sz="4400" b="1" dirty="0" err="1" smtClean="0"/>
              <a:t>Efg</a:t>
            </a:r>
            <a:endParaRPr lang="en-US" sz="4400" b="1" dirty="0" smtClean="0"/>
          </a:p>
          <a:p>
            <a:pPr algn="l"/>
            <a:r>
              <a:rPr lang="en-US" sz="4400" b="1" dirty="0" err="1" smtClean="0"/>
              <a:t>eFG</a:t>
            </a:r>
            <a:endParaRPr lang="en-US" sz="4400" b="1" dirty="0" smtClean="0"/>
          </a:p>
          <a:p>
            <a:pPr algn="l"/>
            <a:r>
              <a:rPr lang="en-US" sz="4400" b="1" dirty="0" err="1" smtClean="0"/>
              <a:t>eFg</a:t>
            </a:r>
            <a:endParaRPr lang="en-US" sz="4400" b="1" dirty="0" smtClean="0"/>
          </a:p>
          <a:p>
            <a:pPr algn="l"/>
            <a:r>
              <a:rPr lang="en-US" sz="4400" b="1" dirty="0" err="1" smtClean="0"/>
              <a:t>efG</a:t>
            </a:r>
            <a:endParaRPr lang="en-US" sz="4400" b="1" dirty="0" smtClean="0"/>
          </a:p>
          <a:p>
            <a:pPr algn="l"/>
            <a:r>
              <a:rPr lang="en-US" sz="4400" b="1" dirty="0" err="1"/>
              <a:t>e</a:t>
            </a:r>
            <a:r>
              <a:rPr lang="en-US" sz="4400" b="1" dirty="0" err="1" smtClean="0"/>
              <a:t>fg</a:t>
            </a:r>
            <a:endParaRPr lang="en-US" sz="4400" b="1" dirty="0" smtClean="0"/>
          </a:p>
          <a:p>
            <a:pPr algn="l"/>
            <a:endParaRPr lang="en-US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850287" y="1853512"/>
            <a:ext cx="1069892" cy="4902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100" dirty="0"/>
          </a:p>
          <a:p>
            <a:pPr algn="l"/>
            <a:r>
              <a:rPr lang="en-US" sz="4100" dirty="0" smtClean="0"/>
              <a:t>370</a:t>
            </a:r>
          </a:p>
          <a:p>
            <a:pPr algn="l"/>
            <a:r>
              <a:rPr lang="en-US" sz="4100" dirty="0"/>
              <a:t> </a:t>
            </a:r>
            <a:r>
              <a:rPr lang="en-US" sz="4100" dirty="0" smtClean="0"/>
              <a:t>   8</a:t>
            </a:r>
          </a:p>
          <a:p>
            <a:pPr algn="l"/>
            <a:r>
              <a:rPr lang="en-US" sz="4100" dirty="0" smtClean="0"/>
              <a:t>  37</a:t>
            </a:r>
          </a:p>
          <a:p>
            <a:pPr algn="l"/>
            <a:r>
              <a:rPr lang="en-US" sz="4100" dirty="0" smtClean="0"/>
              <a:t>  95</a:t>
            </a:r>
          </a:p>
          <a:p>
            <a:pPr algn="l"/>
            <a:r>
              <a:rPr lang="en-US" sz="4100" dirty="0" smtClean="0"/>
              <a:t>  85</a:t>
            </a:r>
          </a:p>
          <a:p>
            <a:pPr algn="l"/>
            <a:r>
              <a:rPr lang="en-US" sz="4100" dirty="0" smtClean="0"/>
              <a:t>  43</a:t>
            </a:r>
          </a:p>
          <a:p>
            <a:pPr algn="l"/>
            <a:r>
              <a:rPr lang="en-US" sz="4100" dirty="0" smtClean="0"/>
              <a:t>  12</a:t>
            </a:r>
          </a:p>
          <a:p>
            <a:pPr algn="l"/>
            <a:r>
              <a:rPr lang="en-US" sz="4100" dirty="0" smtClean="0"/>
              <a:t>350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818102" y="4228863"/>
            <a:ext cx="6761213" cy="917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/>
              <a:t>FG = # </a:t>
            </a:r>
            <a:r>
              <a:rPr lang="en-US" sz="2800" b="1" dirty="0" err="1" smtClean="0"/>
              <a:t>Fg</a:t>
            </a:r>
            <a:r>
              <a:rPr lang="en-US" sz="2800" b="1" dirty="0" smtClean="0"/>
              <a:t> + # </a:t>
            </a:r>
            <a:r>
              <a:rPr lang="en-US" sz="2800" b="1" dirty="0" err="1" smtClean="0"/>
              <a:t>fG</a:t>
            </a:r>
            <a:endParaRPr lang="en-US" sz="2800" b="1" dirty="0" smtClean="0"/>
          </a:p>
          <a:p>
            <a:pPr algn="l"/>
            <a:r>
              <a:rPr lang="en-US" sz="2800" dirty="0" smtClean="0"/>
              <a:t>= 8 + 37 + 43 + 12 = 100 = 100/1000 = </a:t>
            </a:r>
            <a:r>
              <a:rPr lang="en-US" sz="2800" b="1" dirty="0" smtClean="0"/>
              <a:t>10 </a:t>
            </a:r>
            <a:r>
              <a:rPr lang="en-US" sz="2800" b="1" dirty="0" err="1" smtClean="0"/>
              <a:t>cM</a:t>
            </a:r>
            <a:endParaRPr lang="en-US" sz="2800" b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818101" y="5208027"/>
            <a:ext cx="6761213" cy="917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/>
              <a:t>EG = # </a:t>
            </a:r>
            <a:r>
              <a:rPr lang="en-US" sz="2800" b="1" dirty="0" err="1" smtClean="0"/>
              <a:t>Eg</a:t>
            </a:r>
            <a:r>
              <a:rPr lang="en-US" sz="2800" b="1" dirty="0" smtClean="0"/>
              <a:t> + # </a:t>
            </a:r>
            <a:r>
              <a:rPr lang="en-US" sz="2800" b="1" dirty="0" err="1" smtClean="0"/>
              <a:t>eG</a:t>
            </a:r>
            <a:endParaRPr lang="en-US" sz="2800" b="1" dirty="0" smtClean="0"/>
          </a:p>
          <a:p>
            <a:pPr algn="l"/>
            <a:r>
              <a:rPr lang="en-US" sz="2800" dirty="0" smtClean="0"/>
              <a:t>= 8 + 95 + 85 + 12 = 200 = 200/1000 = </a:t>
            </a:r>
            <a:r>
              <a:rPr lang="en-US" sz="2800" b="1" dirty="0" smtClean="0"/>
              <a:t>20 </a:t>
            </a:r>
            <a:r>
              <a:rPr lang="en-US" sz="2800" b="1" dirty="0" err="1" smtClean="0"/>
              <a:t>cM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766744" y="2736251"/>
            <a:ext cx="1583732" cy="524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/>
              <a:t>Parental</a:t>
            </a:r>
            <a:endParaRPr lang="en-US" sz="2800" b="1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920179" y="6230919"/>
            <a:ext cx="1583732" cy="524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/>
              <a:t>Parental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513870" y="6488668"/>
            <a:ext cx="256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© 2016 </a:t>
            </a:r>
            <a:r>
              <a:rPr lang="de-DE" dirty="0" err="1" smtClean="0"/>
              <a:t>by</a:t>
            </a:r>
            <a:r>
              <a:rPr lang="de-DE" dirty="0" smtClean="0"/>
              <a:t> Steven M Carr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" y="212657"/>
            <a:ext cx="12192000" cy="1804731"/>
          </a:xfrm>
        </p:spPr>
        <p:txBody>
          <a:bodyPr>
            <a:norm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 ---------</a:t>
            </a:r>
            <a:r>
              <a:rPr lang="en-US" sz="3600" b="1" dirty="0" smtClean="0">
                <a:solidFill>
                  <a:srgbClr val="FF0000"/>
                </a:solidFill>
              </a:rPr>
              <a:t>26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cM</a:t>
            </a:r>
            <a:r>
              <a:rPr lang="en-US" dirty="0" smtClean="0"/>
              <a:t>------------ </a:t>
            </a:r>
            <a:r>
              <a:rPr lang="en-US" b="1" dirty="0" smtClean="0"/>
              <a:t>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-----------</a:t>
            </a:r>
            <a:r>
              <a:rPr lang="en-US" sz="3600" b="1" dirty="0" smtClean="0"/>
              <a:t>20 </a:t>
            </a:r>
            <a:r>
              <a:rPr lang="en-US" sz="3600" b="1" dirty="0" err="1" smtClean="0"/>
              <a:t>cM</a:t>
            </a:r>
            <a:r>
              <a:rPr lang="en-US" dirty="0" smtClean="0"/>
              <a:t>----------</a:t>
            </a:r>
            <a:r>
              <a:rPr lang="en-US" b="1" dirty="0" smtClean="0"/>
              <a:t>G</a:t>
            </a:r>
            <a:r>
              <a:rPr lang="en-US" dirty="0" smtClean="0"/>
              <a:t> ---</a:t>
            </a:r>
            <a:r>
              <a:rPr lang="en-US" sz="3600" b="1" dirty="0" smtClean="0"/>
              <a:t>10 </a:t>
            </a:r>
            <a:r>
              <a:rPr lang="en-US" sz="3600" b="1" dirty="0" err="1" smtClean="0"/>
              <a:t>cM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06175" y="2283894"/>
            <a:ext cx="11147461" cy="917326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efg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EFg</a:t>
            </a:r>
            <a:r>
              <a:rPr lang="en-US" sz="3600" b="1" dirty="0" smtClean="0"/>
              <a:t> =   </a:t>
            </a:r>
            <a:r>
              <a:rPr lang="en-US" sz="3600" b="1" dirty="0" smtClean="0"/>
              <a:t>8     </a:t>
            </a:r>
            <a:r>
              <a:rPr lang="en-US" sz="2800" dirty="0" smtClean="0"/>
              <a:t>rewrite as</a:t>
            </a:r>
            <a:r>
              <a:rPr lang="en-US" sz="3600" b="1" dirty="0" smtClean="0"/>
              <a:t>	</a:t>
            </a:r>
            <a:r>
              <a:rPr lang="en-US" sz="3600" b="1" dirty="0" err="1" smtClean="0"/>
              <a:t>E</a:t>
            </a:r>
            <a:r>
              <a:rPr lang="en-US" sz="3600" b="1" dirty="0" err="1" smtClean="0">
                <a:solidFill>
                  <a:srgbClr val="FF0000"/>
                </a:solidFill>
              </a:rPr>
              <a:t>g</a:t>
            </a:r>
            <a:r>
              <a:rPr lang="en-US" sz="3600" b="1" dirty="0" err="1" smtClean="0"/>
              <a:t>F</a:t>
            </a:r>
            <a:r>
              <a:rPr lang="en-US" sz="3600" b="1" dirty="0" smtClean="0"/>
              <a:t>		</a:t>
            </a:r>
            <a:r>
              <a:rPr lang="en-US" sz="3600" b="1" i="1" dirty="0" smtClean="0"/>
              <a:t>Double recombination</a:t>
            </a:r>
          </a:p>
          <a:p>
            <a:pPr algn="l"/>
            <a:r>
              <a:rPr lang="en-US" sz="3600" dirty="0" err="1" smtClean="0"/>
              <a:t>efg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efG</a:t>
            </a:r>
            <a:r>
              <a:rPr lang="en-US" sz="3600" b="1" dirty="0" smtClean="0"/>
              <a:t> = </a:t>
            </a:r>
            <a:r>
              <a:rPr lang="en-US" sz="3600" b="1" dirty="0" smtClean="0"/>
              <a:t>12</a:t>
            </a: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2800" dirty="0" smtClean="0"/>
              <a:t>rewrite as</a:t>
            </a:r>
            <a:r>
              <a:rPr lang="en-US" sz="3600" b="1" dirty="0" smtClean="0"/>
              <a:t>	</a:t>
            </a:r>
            <a:r>
              <a:rPr lang="en-US" sz="3600" b="1" dirty="0" err="1" smtClean="0"/>
              <a:t>e</a:t>
            </a:r>
            <a:r>
              <a:rPr lang="en-US" sz="3600" b="1" dirty="0" err="1" smtClean="0">
                <a:solidFill>
                  <a:srgbClr val="FF0000"/>
                </a:solidFill>
              </a:rPr>
              <a:t>G</a:t>
            </a:r>
            <a:r>
              <a:rPr lang="en-US" sz="3600" b="1" dirty="0" err="1" smtClean="0"/>
              <a:t>f</a:t>
            </a:r>
            <a:r>
              <a:rPr lang="en-US" sz="3600" b="1" dirty="0" smtClean="0"/>
              <a:t>		</a:t>
            </a:r>
            <a:r>
              <a:rPr lang="en-US" sz="3600" b="1" i="1" dirty="0" smtClean="0"/>
              <a:t>“</a:t>
            </a:r>
            <a:r>
              <a:rPr lang="en-US" sz="3600" b="1" i="1" dirty="0" smtClean="0">
                <a:solidFill>
                  <a:srgbClr val="FF0000"/>
                </a:solidFill>
              </a:rPr>
              <a:t>flips</a:t>
            </a:r>
            <a:r>
              <a:rPr lang="en-US" sz="3600" b="1" i="1" dirty="0" smtClean="0"/>
              <a:t>” middle locus</a:t>
            </a:r>
            <a:endParaRPr lang="en-US" sz="3600" b="1" i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35434" y="3745617"/>
            <a:ext cx="9969851" cy="917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i="1" dirty="0" smtClean="0">
                <a:solidFill>
                  <a:srgbClr val="FF0000"/>
                </a:solidFill>
              </a:rPr>
              <a:t>EF’ </a:t>
            </a:r>
            <a:r>
              <a:rPr lang="en-US" sz="3200" b="1" dirty="0" smtClean="0"/>
              <a:t>= # </a:t>
            </a:r>
            <a:r>
              <a:rPr lang="en-US" sz="3200" b="1" dirty="0" err="1" smtClean="0"/>
              <a:t>Ef</a:t>
            </a:r>
            <a:r>
              <a:rPr lang="en-US" sz="3200" b="1" dirty="0" smtClean="0"/>
              <a:t> + # </a:t>
            </a:r>
            <a:r>
              <a:rPr lang="en-US" sz="3200" b="1" dirty="0" err="1" smtClean="0"/>
              <a:t>eF</a:t>
            </a:r>
            <a:r>
              <a:rPr lang="en-US" sz="3200" b="1" dirty="0" smtClean="0"/>
              <a:t> +  (# </a:t>
            </a:r>
            <a:r>
              <a:rPr lang="en-US" sz="3200" b="1" dirty="0" err="1" smtClean="0"/>
              <a:t>E</a:t>
            </a:r>
            <a:r>
              <a:rPr lang="en-US" sz="3200" b="1" dirty="0" err="1" smtClean="0">
                <a:solidFill>
                  <a:srgbClr val="FF0000"/>
                </a:solidFill>
              </a:rPr>
              <a:t>g</a:t>
            </a:r>
            <a:r>
              <a:rPr lang="en-US" sz="3200" b="1" dirty="0" err="1" smtClean="0"/>
              <a:t>F</a:t>
            </a:r>
            <a:r>
              <a:rPr lang="en-US" sz="3200" b="1" dirty="0" smtClean="0"/>
              <a:t> </a:t>
            </a:r>
            <a:r>
              <a:rPr lang="en-US" sz="3200" b="1" dirty="0" smtClean="0"/>
              <a:t>+ # </a:t>
            </a:r>
            <a:r>
              <a:rPr lang="en-US" sz="3200" b="1" dirty="0" err="1" smtClean="0"/>
              <a:t>e</a:t>
            </a:r>
            <a:r>
              <a:rPr lang="en-US" sz="3200" b="1" dirty="0" err="1" smtClean="0">
                <a:solidFill>
                  <a:srgbClr val="FF0000"/>
                </a:solidFill>
              </a:rPr>
              <a:t>G</a:t>
            </a:r>
            <a:r>
              <a:rPr lang="en-US" sz="3200" b="1" dirty="0" err="1" smtClean="0"/>
              <a:t>f</a:t>
            </a:r>
            <a:r>
              <a:rPr lang="en-US" sz="3200" b="1" dirty="0" smtClean="0"/>
              <a:t>)(</a:t>
            </a:r>
            <a:r>
              <a:rPr lang="en-US" sz="3200" b="1" dirty="0" smtClean="0"/>
              <a:t>2) </a:t>
            </a:r>
          </a:p>
          <a:p>
            <a:pPr algn="l"/>
            <a:r>
              <a:rPr lang="en-US" sz="3200" dirty="0" smtClean="0"/>
              <a:t>      = 260 + (</a:t>
            </a:r>
            <a:r>
              <a:rPr lang="en-US" sz="3200" b="1" dirty="0" smtClean="0">
                <a:solidFill>
                  <a:srgbClr val="FF0000"/>
                </a:solidFill>
              </a:rPr>
              <a:t>8 + 12</a:t>
            </a:r>
            <a:r>
              <a:rPr lang="en-US" sz="3200" dirty="0" smtClean="0"/>
              <a:t>) (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) = 300 = 300/1000 = </a:t>
            </a:r>
            <a:r>
              <a:rPr lang="en-US" sz="3200" b="1" dirty="0" smtClean="0">
                <a:solidFill>
                  <a:srgbClr val="FF0000"/>
                </a:solidFill>
              </a:rPr>
              <a:t>30 </a:t>
            </a:r>
            <a:r>
              <a:rPr lang="en-US" sz="3200" b="1" dirty="0" err="1" smtClean="0">
                <a:solidFill>
                  <a:srgbClr val="FF0000"/>
                </a:solidFill>
              </a:rPr>
              <a:t>cM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9616" y="5067974"/>
            <a:ext cx="96327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E --------</a:t>
            </a:r>
            <a:r>
              <a:rPr lang="en-US" sz="4000" dirty="0" smtClean="0"/>
              <a:t>20cM</a:t>
            </a:r>
            <a:r>
              <a:rPr lang="en-US" sz="6000" dirty="0" smtClean="0"/>
              <a:t>-------- G ---</a:t>
            </a:r>
            <a:r>
              <a:rPr lang="en-US" sz="4000" dirty="0" smtClean="0"/>
              <a:t>10cM</a:t>
            </a:r>
            <a:r>
              <a:rPr lang="en-US" sz="6000" dirty="0" smtClean="0"/>
              <a:t>--- F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9513870" y="6488668"/>
            <a:ext cx="256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© 2016 </a:t>
            </a:r>
            <a:r>
              <a:rPr lang="de-DE" dirty="0" err="1" smtClean="0"/>
              <a:t>by</a:t>
            </a:r>
            <a:r>
              <a:rPr lang="de-DE" dirty="0" smtClean="0"/>
              <a:t> Steven M Carr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1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217</Words>
  <Application>Microsoft Macintosh PowerPoint</Application>
  <PresentationFormat>Widescreen</PresentationFormat>
  <Paragraphs>55</Paragraphs>
  <Slides>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Three-Point Test-Cross</vt:lpstr>
      <vt:lpstr>P: EEFFGG   x   eeffgg</vt:lpstr>
      <vt:lpstr>E ---------26 cM------------ F  -----------20 cM----------G ---10 cM---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Three-Point Test-Cross</dc:title>
  <dc:creator>Dr Steven M Carr</dc:creator>
  <cp:lastModifiedBy>Dr Steven M Carr</cp:lastModifiedBy>
  <cp:revision>22</cp:revision>
  <cp:lastPrinted>2016-10-31T17:54:19Z</cp:lastPrinted>
  <dcterms:created xsi:type="dcterms:W3CDTF">2016-10-31T14:46:13Z</dcterms:created>
  <dcterms:modified xsi:type="dcterms:W3CDTF">2016-10-31T20:02:08Z</dcterms:modified>
</cp:coreProperties>
</file>